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5" r:id="rId1"/>
  </p:sldMasterIdLst>
  <p:sldIdLst>
    <p:sldId id="278" r:id="rId2"/>
    <p:sldId id="256" r:id="rId3"/>
    <p:sldId id="289" r:id="rId4"/>
    <p:sldId id="285" r:id="rId5"/>
    <p:sldId id="279" r:id="rId6"/>
    <p:sldId id="284" r:id="rId7"/>
    <p:sldId id="280" r:id="rId8"/>
    <p:sldId id="293" r:id="rId9"/>
    <p:sldId id="290" r:id="rId10"/>
    <p:sldId id="291" r:id="rId11"/>
    <p:sldId id="286" r:id="rId12"/>
    <p:sldId id="288" r:id="rId13"/>
    <p:sldId id="287" r:id="rId14"/>
    <p:sldId id="266" r:id="rId15"/>
    <p:sldId id="267" r:id="rId16"/>
    <p:sldId id="268" r:id="rId17"/>
    <p:sldId id="295" r:id="rId18"/>
    <p:sldId id="294" r:id="rId19"/>
    <p:sldId id="277" r:id="rId20"/>
  </p:sldIdLst>
  <p:sldSz cx="6070600" cy="3422650"/>
  <p:notesSz cx="6070600" cy="34226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rawati Sharma" initials="TS" lastIdx="1" clrIdx="0">
    <p:extLst>
      <p:ext uri="{19B8F6BF-5375-455C-9EA6-DF929625EA0E}">
        <p15:presenceInfo xmlns:p15="http://schemas.microsoft.com/office/powerpoint/2012/main" userId="f4ab6fe402b575f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520" y="44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9-22T19:45:59.906" idx="1">
    <p:pos x="10" y="10"/>
    <p:text/>
    <p:extLst>
      <p:ext uri="{C676402C-5697-4E1C-873F-D02D1690AC5C}">
        <p15:threadingInfo xmlns:p15="http://schemas.microsoft.com/office/powerpoint/2012/main" timeZoneBias="-33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04ECA9-C73D-413F-BC50-774810C6441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IN"/>
        </a:p>
      </dgm:t>
    </dgm:pt>
    <dgm:pt modelId="{ED30B456-E7ED-4BF1-A868-ACAA0BA080A4}">
      <dgm:prSet phldrT="[Text]"/>
      <dgm:spPr/>
      <dgm:t>
        <a:bodyPr/>
        <a:lstStyle/>
        <a:p>
          <a:r>
            <a:rPr lang="en-US" dirty="0"/>
            <a:t>Integrity</a:t>
          </a:r>
          <a:endParaRPr lang="en-IN" dirty="0"/>
        </a:p>
      </dgm:t>
    </dgm:pt>
    <dgm:pt modelId="{7D3D983F-9295-4707-ABE2-95A21DB0777E}" type="parTrans" cxnId="{F6CC1806-0010-4F24-A78F-D2E72595413C}">
      <dgm:prSet/>
      <dgm:spPr/>
      <dgm:t>
        <a:bodyPr/>
        <a:lstStyle/>
        <a:p>
          <a:endParaRPr lang="en-IN"/>
        </a:p>
      </dgm:t>
    </dgm:pt>
    <dgm:pt modelId="{995C209B-5C10-4D9C-90DA-8739D5DA79E8}" type="sibTrans" cxnId="{F6CC1806-0010-4F24-A78F-D2E72595413C}">
      <dgm:prSet/>
      <dgm:spPr/>
      <dgm:t>
        <a:bodyPr/>
        <a:lstStyle/>
        <a:p>
          <a:endParaRPr lang="en-IN"/>
        </a:p>
      </dgm:t>
    </dgm:pt>
    <dgm:pt modelId="{7C7515FD-A11F-46FE-B449-A050F48536E1}">
      <dgm:prSet phldrT="[Text]"/>
      <dgm:spPr/>
      <dgm:t>
        <a:bodyPr/>
        <a:lstStyle/>
        <a:p>
          <a:r>
            <a:rPr lang="en-US" dirty="0"/>
            <a:t>Compassion </a:t>
          </a:r>
          <a:endParaRPr lang="en-IN" dirty="0"/>
        </a:p>
      </dgm:t>
    </dgm:pt>
    <dgm:pt modelId="{020B8E91-1989-469B-B6AC-CA44C53D1130}" type="parTrans" cxnId="{92743405-D606-4A48-9496-FC1023C860C7}">
      <dgm:prSet/>
      <dgm:spPr/>
      <dgm:t>
        <a:bodyPr/>
        <a:lstStyle/>
        <a:p>
          <a:endParaRPr lang="en-IN"/>
        </a:p>
      </dgm:t>
    </dgm:pt>
    <dgm:pt modelId="{E37C9BDD-5C5C-4790-B5D3-DC32FD12955B}" type="sibTrans" cxnId="{92743405-D606-4A48-9496-FC1023C860C7}">
      <dgm:prSet/>
      <dgm:spPr/>
      <dgm:t>
        <a:bodyPr/>
        <a:lstStyle/>
        <a:p>
          <a:endParaRPr lang="en-IN"/>
        </a:p>
      </dgm:t>
    </dgm:pt>
    <dgm:pt modelId="{C69DD6AE-FA4F-466F-B610-31F3F4DF00D7}">
      <dgm:prSet phldrT="[Text]"/>
      <dgm:spPr/>
      <dgm:t>
        <a:bodyPr/>
        <a:lstStyle/>
        <a:p>
          <a:r>
            <a:rPr lang="en-US" dirty="0"/>
            <a:t>Empathy</a:t>
          </a:r>
          <a:endParaRPr lang="en-IN" dirty="0"/>
        </a:p>
      </dgm:t>
    </dgm:pt>
    <dgm:pt modelId="{C70CC546-169A-420A-88FA-11A3BE1F1F60}" type="parTrans" cxnId="{524E9D0D-9765-420A-84DD-6103B2CFA712}">
      <dgm:prSet/>
      <dgm:spPr/>
      <dgm:t>
        <a:bodyPr/>
        <a:lstStyle/>
        <a:p>
          <a:endParaRPr lang="en-IN"/>
        </a:p>
      </dgm:t>
    </dgm:pt>
    <dgm:pt modelId="{8EE35FF8-C11C-4586-938E-59BF71CB3043}" type="sibTrans" cxnId="{524E9D0D-9765-420A-84DD-6103B2CFA712}">
      <dgm:prSet/>
      <dgm:spPr/>
      <dgm:t>
        <a:bodyPr/>
        <a:lstStyle/>
        <a:p>
          <a:endParaRPr lang="en-IN"/>
        </a:p>
      </dgm:t>
    </dgm:pt>
    <dgm:pt modelId="{91C1C386-6CF3-494C-84DF-757FCAFE1B71}">
      <dgm:prSet phldrT="[Text]"/>
      <dgm:spPr/>
      <dgm:t>
        <a:bodyPr/>
        <a:lstStyle/>
        <a:p>
          <a:r>
            <a:rPr lang="en-US" dirty="0" err="1"/>
            <a:t>Tolarence</a:t>
          </a:r>
          <a:endParaRPr lang="en-IN" dirty="0"/>
        </a:p>
      </dgm:t>
    </dgm:pt>
    <dgm:pt modelId="{15470EF1-5E65-48E4-AB71-DB47CAA09522}" type="parTrans" cxnId="{3CB74ADF-8471-440D-97C2-58D629B11BF9}">
      <dgm:prSet/>
      <dgm:spPr/>
      <dgm:t>
        <a:bodyPr/>
        <a:lstStyle/>
        <a:p>
          <a:endParaRPr lang="en-IN"/>
        </a:p>
      </dgm:t>
    </dgm:pt>
    <dgm:pt modelId="{58BFE397-CC21-4E0F-9D41-C5AAAAFC94C7}" type="sibTrans" cxnId="{3CB74ADF-8471-440D-97C2-58D629B11BF9}">
      <dgm:prSet/>
      <dgm:spPr/>
      <dgm:t>
        <a:bodyPr/>
        <a:lstStyle/>
        <a:p>
          <a:endParaRPr lang="en-IN"/>
        </a:p>
      </dgm:t>
    </dgm:pt>
    <dgm:pt modelId="{FB65ED3D-5B4D-4F39-B7F9-3507BDFEC0EF}">
      <dgm:prSet phldrT="[Text]"/>
      <dgm:spPr/>
      <dgm:t>
        <a:bodyPr/>
        <a:lstStyle/>
        <a:p>
          <a:r>
            <a:rPr lang="en-US" dirty="0"/>
            <a:t>Honesty</a:t>
          </a:r>
          <a:endParaRPr lang="en-IN" dirty="0"/>
        </a:p>
      </dgm:t>
    </dgm:pt>
    <dgm:pt modelId="{A31D286B-2D8B-4CAD-947E-8CEA65DA8664}" type="parTrans" cxnId="{C7F41F3D-A9E2-4EF1-9AB1-6CC4590730DD}">
      <dgm:prSet/>
      <dgm:spPr/>
      <dgm:t>
        <a:bodyPr/>
        <a:lstStyle/>
        <a:p>
          <a:endParaRPr lang="en-IN"/>
        </a:p>
      </dgm:t>
    </dgm:pt>
    <dgm:pt modelId="{E3CD26AB-BE61-48D6-8685-4C179FBFEDF0}" type="sibTrans" cxnId="{C7F41F3D-A9E2-4EF1-9AB1-6CC4590730DD}">
      <dgm:prSet/>
      <dgm:spPr/>
      <dgm:t>
        <a:bodyPr/>
        <a:lstStyle/>
        <a:p>
          <a:endParaRPr lang="en-IN"/>
        </a:p>
      </dgm:t>
    </dgm:pt>
    <dgm:pt modelId="{DDA867A2-EFAF-438C-8A16-ECE80A8673EE}" type="pres">
      <dgm:prSet presAssocID="{7F04ECA9-C73D-413F-BC50-774810C64416}" presName="cycle" presStyleCnt="0">
        <dgm:presLayoutVars>
          <dgm:dir/>
          <dgm:resizeHandles val="exact"/>
        </dgm:presLayoutVars>
      </dgm:prSet>
      <dgm:spPr/>
    </dgm:pt>
    <dgm:pt modelId="{1460D5D6-67CF-4522-BD53-83D261152194}" type="pres">
      <dgm:prSet presAssocID="{ED30B456-E7ED-4BF1-A868-ACAA0BA080A4}" presName="node" presStyleLbl="node1" presStyleIdx="0" presStyleCnt="5">
        <dgm:presLayoutVars>
          <dgm:bulletEnabled val="1"/>
        </dgm:presLayoutVars>
      </dgm:prSet>
      <dgm:spPr/>
    </dgm:pt>
    <dgm:pt modelId="{55926E20-1AF9-470C-9B46-74CD80DA2270}" type="pres">
      <dgm:prSet presAssocID="{995C209B-5C10-4D9C-90DA-8739D5DA79E8}" presName="sibTrans" presStyleLbl="sibTrans2D1" presStyleIdx="0" presStyleCnt="5"/>
      <dgm:spPr/>
    </dgm:pt>
    <dgm:pt modelId="{492A81EC-1D36-4F53-9535-B2A8A10E727A}" type="pres">
      <dgm:prSet presAssocID="{995C209B-5C10-4D9C-90DA-8739D5DA79E8}" presName="connectorText" presStyleLbl="sibTrans2D1" presStyleIdx="0" presStyleCnt="5"/>
      <dgm:spPr/>
    </dgm:pt>
    <dgm:pt modelId="{A063EA9C-A54A-476C-BDA6-5C00C269C707}" type="pres">
      <dgm:prSet presAssocID="{7C7515FD-A11F-46FE-B449-A050F48536E1}" presName="node" presStyleLbl="node1" presStyleIdx="1" presStyleCnt="5">
        <dgm:presLayoutVars>
          <dgm:bulletEnabled val="1"/>
        </dgm:presLayoutVars>
      </dgm:prSet>
      <dgm:spPr/>
    </dgm:pt>
    <dgm:pt modelId="{ED10578D-F86A-44FD-B76E-5BA9C9820FF2}" type="pres">
      <dgm:prSet presAssocID="{E37C9BDD-5C5C-4790-B5D3-DC32FD12955B}" presName="sibTrans" presStyleLbl="sibTrans2D1" presStyleIdx="1" presStyleCnt="5"/>
      <dgm:spPr/>
    </dgm:pt>
    <dgm:pt modelId="{47FC36A9-0379-404E-8787-99307DB27823}" type="pres">
      <dgm:prSet presAssocID="{E37C9BDD-5C5C-4790-B5D3-DC32FD12955B}" presName="connectorText" presStyleLbl="sibTrans2D1" presStyleIdx="1" presStyleCnt="5"/>
      <dgm:spPr/>
    </dgm:pt>
    <dgm:pt modelId="{EDF6B6DF-8DC7-4187-960F-8DB1E528D5D4}" type="pres">
      <dgm:prSet presAssocID="{C69DD6AE-FA4F-466F-B610-31F3F4DF00D7}" presName="node" presStyleLbl="node1" presStyleIdx="2" presStyleCnt="5">
        <dgm:presLayoutVars>
          <dgm:bulletEnabled val="1"/>
        </dgm:presLayoutVars>
      </dgm:prSet>
      <dgm:spPr/>
    </dgm:pt>
    <dgm:pt modelId="{3F9189C4-FE64-4742-9EC2-B2066968A197}" type="pres">
      <dgm:prSet presAssocID="{8EE35FF8-C11C-4586-938E-59BF71CB3043}" presName="sibTrans" presStyleLbl="sibTrans2D1" presStyleIdx="2" presStyleCnt="5"/>
      <dgm:spPr/>
    </dgm:pt>
    <dgm:pt modelId="{54B0E152-1AF6-4EE3-810C-9D1C3C874178}" type="pres">
      <dgm:prSet presAssocID="{8EE35FF8-C11C-4586-938E-59BF71CB3043}" presName="connectorText" presStyleLbl="sibTrans2D1" presStyleIdx="2" presStyleCnt="5"/>
      <dgm:spPr/>
    </dgm:pt>
    <dgm:pt modelId="{135AF052-8898-4186-94E9-44172BD62469}" type="pres">
      <dgm:prSet presAssocID="{91C1C386-6CF3-494C-84DF-757FCAFE1B71}" presName="node" presStyleLbl="node1" presStyleIdx="3" presStyleCnt="5">
        <dgm:presLayoutVars>
          <dgm:bulletEnabled val="1"/>
        </dgm:presLayoutVars>
      </dgm:prSet>
      <dgm:spPr/>
    </dgm:pt>
    <dgm:pt modelId="{B986336C-FC8C-4908-8D79-681A6C1DFB10}" type="pres">
      <dgm:prSet presAssocID="{58BFE397-CC21-4E0F-9D41-C5AAAAFC94C7}" presName="sibTrans" presStyleLbl="sibTrans2D1" presStyleIdx="3" presStyleCnt="5"/>
      <dgm:spPr/>
    </dgm:pt>
    <dgm:pt modelId="{882CCFE5-F33A-42A0-BA23-D20B3052D2DF}" type="pres">
      <dgm:prSet presAssocID="{58BFE397-CC21-4E0F-9D41-C5AAAAFC94C7}" presName="connectorText" presStyleLbl="sibTrans2D1" presStyleIdx="3" presStyleCnt="5"/>
      <dgm:spPr/>
    </dgm:pt>
    <dgm:pt modelId="{6DB1C234-16E5-4B9C-B099-069C2CDFA120}" type="pres">
      <dgm:prSet presAssocID="{FB65ED3D-5B4D-4F39-B7F9-3507BDFEC0EF}" presName="node" presStyleLbl="node1" presStyleIdx="4" presStyleCnt="5">
        <dgm:presLayoutVars>
          <dgm:bulletEnabled val="1"/>
        </dgm:presLayoutVars>
      </dgm:prSet>
      <dgm:spPr/>
    </dgm:pt>
    <dgm:pt modelId="{999A3395-83D7-4675-9CDC-DD0C58C80C88}" type="pres">
      <dgm:prSet presAssocID="{E3CD26AB-BE61-48D6-8685-4C179FBFEDF0}" presName="sibTrans" presStyleLbl="sibTrans2D1" presStyleIdx="4" presStyleCnt="5"/>
      <dgm:spPr/>
    </dgm:pt>
    <dgm:pt modelId="{C5B4740A-0081-4FAF-8040-B19EAB3EAD49}" type="pres">
      <dgm:prSet presAssocID="{E3CD26AB-BE61-48D6-8685-4C179FBFEDF0}" presName="connectorText" presStyleLbl="sibTrans2D1" presStyleIdx="4" presStyleCnt="5"/>
      <dgm:spPr/>
    </dgm:pt>
  </dgm:ptLst>
  <dgm:cxnLst>
    <dgm:cxn modelId="{CE502B04-6B44-414A-A6D6-C19350EAEC15}" type="presOf" srcId="{995C209B-5C10-4D9C-90DA-8739D5DA79E8}" destId="{492A81EC-1D36-4F53-9535-B2A8A10E727A}" srcOrd="1" destOrd="0" presId="urn:microsoft.com/office/officeart/2005/8/layout/cycle2"/>
    <dgm:cxn modelId="{92743405-D606-4A48-9496-FC1023C860C7}" srcId="{7F04ECA9-C73D-413F-BC50-774810C64416}" destId="{7C7515FD-A11F-46FE-B449-A050F48536E1}" srcOrd="1" destOrd="0" parTransId="{020B8E91-1989-469B-B6AC-CA44C53D1130}" sibTransId="{E37C9BDD-5C5C-4790-B5D3-DC32FD12955B}"/>
    <dgm:cxn modelId="{F6CC1806-0010-4F24-A78F-D2E72595413C}" srcId="{7F04ECA9-C73D-413F-BC50-774810C64416}" destId="{ED30B456-E7ED-4BF1-A868-ACAA0BA080A4}" srcOrd="0" destOrd="0" parTransId="{7D3D983F-9295-4707-ABE2-95A21DB0777E}" sibTransId="{995C209B-5C10-4D9C-90DA-8739D5DA79E8}"/>
    <dgm:cxn modelId="{BC2BF90A-C992-415B-B9F9-DEBBC1D873BF}" type="presOf" srcId="{E3CD26AB-BE61-48D6-8685-4C179FBFEDF0}" destId="{C5B4740A-0081-4FAF-8040-B19EAB3EAD49}" srcOrd="1" destOrd="0" presId="urn:microsoft.com/office/officeart/2005/8/layout/cycle2"/>
    <dgm:cxn modelId="{524E9D0D-9765-420A-84DD-6103B2CFA712}" srcId="{7F04ECA9-C73D-413F-BC50-774810C64416}" destId="{C69DD6AE-FA4F-466F-B610-31F3F4DF00D7}" srcOrd="2" destOrd="0" parTransId="{C70CC546-169A-420A-88FA-11A3BE1F1F60}" sibTransId="{8EE35FF8-C11C-4586-938E-59BF71CB3043}"/>
    <dgm:cxn modelId="{7687DE0F-92F8-4342-8DB7-056A96482B5F}" type="presOf" srcId="{7C7515FD-A11F-46FE-B449-A050F48536E1}" destId="{A063EA9C-A54A-476C-BDA6-5C00C269C707}" srcOrd="0" destOrd="0" presId="urn:microsoft.com/office/officeart/2005/8/layout/cycle2"/>
    <dgm:cxn modelId="{CB661F19-D67A-4FC9-A7F6-588C6B2E4BC0}" type="presOf" srcId="{7F04ECA9-C73D-413F-BC50-774810C64416}" destId="{DDA867A2-EFAF-438C-8A16-ECE80A8673EE}" srcOrd="0" destOrd="0" presId="urn:microsoft.com/office/officeart/2005/8/layout/cycle2"/>
    <dgm:cxn modelId="{1D89451C-BEE3-46E2-BADE-A1BB72257A5D}" type="presOf" srcId="{E37C9BDD-5C5C-4790-B5D3-DC32FD12955B}" destId="{47FC36A9-0379-404E-8787-99307DB27823}" srcOrd="1" destOrd="0" presId="urn:microsoft.com/office/officeart/2005/8/layout/cycle2"/>
    <dgm:cxn modelId="{78B9462B-68E8-453D-88CA-39241BCA4DBD}" type="presOf" srcId="{FB65ED3D-5B4D-4F39-B7F9-3507BDFEC0EF}" destId="{6DB1C234-16E5-4B9C-B099-069C2CDFA120}" srcOrd="0" destOrd="0" presId="urn:microsoft.com/office/officeart/2005/8/layout/cycle2"/>
    <dgm:cxn modelId="{C7F41F3D-A9E2-4EF1-9AB1-6CC4590730DD}" srcId="{7F04ECA9-C73D-413F-BC50-774810C64416}" destId="{FB65ED3D-5B4D-4F39-B7F9-3507BDFEC0EF}" srcOrd="4" destOrd="0" parTransId="{A31D286B-2D8B-4CAD-947E-8CEA65DA8664}" sibTransId="{E3CD26AB-BE61-48D6-8685-4C179FBFEDF0}"/>
    <dgm:cxn modelId="{79E55B41-CE87-4E24-8C64-D111E5C46CCE}" type="presOf" srcId="{C69DD6AE-FA4F-466F-B610-31F3F4DF00D7}" destId="{EDF6B6DF-8DC7-4187-960F-8DB1E528D5D4}" srcOrd="0" destOrd="0" presId="urn:microsoft.com/office/officeart/2005/8/layout/cycle2"/>
    <dgm:cxn modelId="{F4A4C764-ECDA-4310-BAE7-92A1F0A612B1}" type="presOf" srcId="{58BFE397-CC21-4E0F-9D41-C5AAAAFC94C7}" destId="{882CCFE5-F33A-42A0-BA23-D20B3052D2DF}" srcOrd="1" destOrd="0" presId="urn:microsoft.com/office/officeart/2005/8/layout/cycle2"/>
    <dgm:cxn modelId="{039AFB6B-EADD-4890-A7A2-F2737E310FF2}" type="presOf" srcId="{995C209B-5C10-4D9C-90DA-8739D5DA79E8}" destId="{55926E20-1AF9-470C-9B46-74CD80DA2270}" srcOrd="0" destOrd="0" presId="urn:microsoft.com/office/officeart/2005/8/layout/cycle2"/>
    <dgm:cxn modelId="{D4C8AA78-E7CF-4D37-88F2-2E4F830F7048}" type="presOf" srcId="{8EE35FF8-C11C-4586-938E-59BF71CB3043}" destId="{54B0E152-1AF6-4EE3-810C-9D1C3C874178}" srcOrd="1" destOrd="0" presId="urn:microsoft.com/office/officeart/2005/8/layout/cycle2"/>
    <dgm:cxn modelId="{24365D59-8A13-4B20-A619-19A2AAEB4C81}" type="presOf" srcId="{E37C9BDD-5C5C-4790-B5D3-DC32FD12955B}" destId="{ED10578D-F86A-44FD-B76E-5BA9C9820FF2}" srcOrd="0" destOrd="0" presId="urn:microsoft.com/office/officeart/2005/8/layout/cycle2"/>
    <dgm:cxn modelId="{B0953A83-B361-453E-BC13-9DB4DAFEE5A1}" type="presOf" srcId="{ED30B456-E7ED-4BF1-A868-ACAA0BA080A4}" destId="{1460D5D6-67CF-4522-BD53-83D261152194}" srcOrd="0" destOrd="0" presId="urn:microsoft.com/office/officeart/2005/8/layout/cycle2"/>
    <dgm:cxn modelId="{833C509F-CB8F-4A79-8E95-F4F0A1ED99C5}" type="presOf" srcId="{58BFE397-CC21-4E0F-9D41-C5AAAAFC94C7}" destId="{B986336C-FC8C-4908-8D79-681A6C1DFB10}" srcOrd="0" destOrd="0" presId="urn:microsoft.com/office/officeart/2005/8/layout/cycle2"/>
    <dgm:cxn modelId="{74A559AB-847E-4DFD-BBEB-A85DEB1A1F86}" type="presOf" srcId="{E3CD26AB-BE61-48D6-8685-4C179FBFEDF0}" destId="{999A3395-83D7-4675-9CDC-DD0C58C80C88}" srcOrd="0" destOrd="0" presId="urn:microsoft.com/office/officeart/2005/8/layout/cycle2"/>
    <dgm:cxn modelId="{23A74FB7-0D48-4253-8D6D-2710DF5A19A7}" type="presOf" srcId="{91C1C386-6CF3-494C-84DF-757FCAFE1B71}" destId="{135AF052-8898-4186-94E9-44172BD62469}" srcOrd="0" destOrd="0" presId="urn:microsoft.com/office/officeart/2005/8/layout/cycle2"/>
    <dgm:cxn modelId="{F54BEAD1-D11A-4EB9-BC5B-20D97839E363}" type="presOf" srcId="{8EE35FF8-C11C-4586-938E-59BF71CB3043}" destId="{3F9189C4-FE64-4742-9EC2-B2066968A197}" srcOrd="0" destOrd="0" presId="urn:microsoft.com/office/officeart/2005/8/layout/cycle2"/>
    <dgm:cxn modelId="{3CB74ADF-8471-440D-97C2-58D629B11BF9}" srcId="{7F04ECA9-C73D-413F-BC50-774810C64416}" destId="{91C1C386-6CF3-494C-84DF-757FCAFE1B71}" srcOrd="3" destOrd="0" parTransId="{15470EF1-5E65-48E4-AB71-DB47CAA09522}" sibTransId="{58BFE397-CC21-4E0F-9D41-C5AAAAFC94C7}"/>
    <dgm:cxn modelId="{6CF91BE8-BCD1-453C-817D-0F0A3866A295}" type="presParOf" srcId="{DDA867A2-EFAF-438C-8A16-ECE80A8673EE}" destId="{1460D5D6-67CF-4522-BD53-83D261152194}" srcOrd="0" destOrd="0" presId="urn:microsoft.com/office/officeart/2005/8/layout/cycle2"/>
    <dgm:cxn modelId="{1F1272A3-B14E-45A6-967E-680EAFC72C85}" type="presParOf" srcId="{DDA867A2-EFAF-438C-8A16-ECE80A8673EE}" destId="{55926E20-1AF9-470C-9B46-74CD80DA2270}" srcOrd="1" destOrd="0" presId="urn:microsoft.com/office/officeart/2005/8/layout/cycle2"/>
    <dgm:cxn modelId="{52D1F13B-99DB-4221-90A7-0239428DBE18}" type="presParOf" srcId="{55926E20-1AF9-470C-9B46-74CD80DA2270}" destId="{492A81EC-1D36-4F53-9535-B2A8A10E727A}" srcOrd="0" destOrd="0" presId="urn:microsoft.com/office/officeart/2005/8/layout/cycle2"/>
    <dgm:cxn modelId="{6BBBB7FC-CBF4-4450-9B01-F93B4946C300}" type="presParOf" srcId="{DDA867A2-EFAF-438C-8A16-ECE80A8673EE}" destId="{A063EA9C-A54A-476C-BDA6-5C00C269C707}" srcOrd="2" destOrd="0" presId="urn:microsoft.com/office/officeart/2005/8/layout/cycle2"/>
    <dgm:cxn modelId="{9E234C91-6DDD-48A2-89EF-F4713B3B80DF}" type="presParOf" srcId="{DDA867A2-EFAF-438C-8A16-ECE80A8673EE}" destId="{ED10578D-F86A-44FD-B76E-5BA9C9820FF2}" srcOrd="3" destOrd="0" presId="urn:microsoft.com/office/officeart/2005/8/layout/cycle2"/>
    <dgm:cxn modelId="{A24FA649-A972-41B9-9E93-1950B768E8AF}" type="presParOf" srcId="{ED10578D-F86A-44FD-B76E-5BA9C9820FF2}" destId="{47FC36A9-0379-404E-8787-99307DB27823}" srcOrd="0" destOrd="0" presId="urn:microsoft.com/office/officeart/2005/8/layout/cycle2"/>
    <dgm:cxn modelId="{887C147F-FD03-4AEB-8888-A6F37AF34305}" type="presParOf" srcId="{DDA867A2-EFAF-438C-8A16-ECE80A8673EE}" destId="{EDF6B6DF-8DC7-4187-960F-8DB1E528D5D4}" srcOrd="4" destOrd="0" presId="urn:microsoft.com/office/officeart/2005/8/layout/cycle2"/>
    <dgm:cxn modelId="{0479F4DA-ADBE-4031-8513-535FB0697C18}" type="presParOf" srcId="{DDA867A2-EFAF-438C-8A16-ECE80A8673EE}" destId="{3F9189C4-FE64-4742-9EC2-B2066968A197}" srcOrd="5" destOrd="0" presId="urn:microsoft.com/office/officeart/2005/8/layout/cycle2"/>
    <dgm:cxn modelId="{4BC154E2-84A9-4ED2-95B1-F0329078DADB}" type="presParOf" srcId="{3F9189C4-FE64-4742-9EC2-B2066968A197}" destId="{54B0E152-1AF6-4EE3-810C-9D1C3C874178}" srcOrd="0" destOrd="0" presId="urn:microsoft.com/office/officeart/2005/8/layout/cycle2"/>
    <dgm:cxn modelId="{01294FF3-E15F-4F89-98DE-BC745B36D22B}" type="presParOf" srcId="{DDA867A2-EFAF-438C-8A16-ECE80A8673EE}" destId="{135AF052-8898-4186-94E9-44172BD62469}" srcOrd="6" destOrd="0" presId="urn:microsoft.com/office/officeart/2005/8/layout/cycle2"/>
    <dgm:cxn modelId="{5B77FADE-59AB-443F-9CA3-71B463452209}" type="presParOf" srcId="{DDA867A2-EFAF-438C-8A16-ECE80A8673EE}" destId="{B986336C-FC8C-4908-8D79-681A6C1DFB10}" srcOrd="7" destOrd="0" presId="urn:microsoft.com/office/officeart/2005/8/layout/cycle2"/>
    <dgm:cxn modelId="{513347B0-3A3A-4241-8C97-98457AA55B5D}" type="presParOf" srcId="{B986336C-FC8C-4908-8D79-681A6C1DFB10}" destId="{882CCFE5-F33A-42A0-BA23-D20B3052D2DF}" srcOrd="0" destOrd="0" presId="urn:microsoft.com/office/officeart/2005/8/layout/cycle2"/>
    <dgm:cxn modelId="{287BEBB1-08D5-4B58-8DF9-B0F0AB0AF105}" type="presParOf" srcId="{DDA867A2-EFAF-438C-8A16-ECE80A8673EE}" destId="{6DB1C234-16E5-4B9C-B099-069C2CDFA120}" srcOrd="8" destOrd="0" presId="urn:microsoft.com/office/officeart/2005/8/layout/cycle2"/>
    <dgm:cxn modelId="{EFB7BB2D-E3F3-4ACA-AE03-03ED649DF3B0}" type="presParOf" srcId="{DDA867A2-EFAF-438C-8A16-ECE80A8673EE}" destId="{999A3395-83D7-4675-9CDC-DD0C58C80C88}" srcOrd="9" destOrd="0" presId="urn:microsoft.com/office/officeart/2005/8/layout/cycle2"/>
    <dgm:cxn modelId="{F6BC9A2A-A9F5-4BA8-81AC-891482A33EF0}" type="presParOf" srcId="{999A3395-83D7-4675-9CDC-DD0C58C80C88}" destId="{C5B4740A-0081-4FAF-8040-B19EAB3EAD4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60D5D6-67CF-4522-BD53-83D261152194}">
      <dsp:nvSpPr>
        <dsp:cNvPr id="0" name=""/>
        <dsp:cNvSpPr/>
      </dsp:nvSpPr>
      <dsp:spPr>
        <a:xfrm>
          <a:off x="796314" y="294034"/>
          <a:ext cx="655271" cy="6552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US" sz="600" kern="1200" dirty="0"/>
            <a:t>Integrity</a:t>
          </a:r>
          <a:endParaRPr lang="en-IN" sz="600" kern="1200" dirty="0"/>
        </a:p>
      </dsp:txBody>
      <dsp:txXfrm>
        <a:off x="892276" y="389996"/>
        <a:ext cx="463347" cy="463347"/>
      </dsp:txXfrm>
    </dsp:sp>
    <dsp:sp modelId="{55926E20-1AF9-470C-9B46-74CD80DA2270}">
      <dsp:nvSpPr>
        <dsp:cNvPr id="0" name=""/>
        <dsp:cNvSpPr/>
      </dsp:nvSpPr>
      <dsp:spPr>
        <a:xfrm rot="2160000">
          <a:off x="1430878" y="797371"/>
          <a:ext cx="174201" cy="221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1435868" y="826243"/>
        <a:ext cx="121941" cy="132692"/>
      </dsp:txXfrm>
    </dsp:sp>
    <dsp:sp modelId="{A063EA9C-A54A-476C-BDA6-5C00C269C707}">
      <dsp:nvSpPr>
        <dsp:cNvPr id="0" name=""/>
        <dsp:cNvSpPr/>
      </dsp:nvSpPr>
      <dsp:spPr>
        <a:xfrm>
          <a:off x="1592348" y="872387"/>
          <a:ext cx="655271" cy="6552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US" sz="600" kern="1200" dirty="0"/>
            <a:t>Compassion </a:t>
          </a:r>
          <a:endParaRPr lang="en-IN" sz="600" kern="1200" dirty="0"/>
        </a:p>
      </dsp:txBody>
      <dsp:txXfrm>
        <a:off x="1688310" y="968349"/>
        <a:ext cx="463347" cy="463347"/>
      </dsp:txXfrm>
    </dsp:sp>
    <dsp:sp modelId="{ED10578D-F86A-44FD-B76E-5BA9C9820FF2}">
      <dsp:nvSpPr>
        <dsp:cNvPr id="0" name=""/>
        <dsp:cNvSpPr/>
      </dsp:nvSpPr>
      <dsp:spPr>
        <a:xfrm rot="6480000">
          <a:off x="1682378" y="1552654"/>
          <a:ext cx="174201" cy="221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rot="10800000">
        <a:off x="1716583" y="1572034"/>
        <a:ext cx="121941" cy="132692"/>
      </dsp:txXfrm>
    </dsp:sp>
    <dsp:sp modelId="{EDF6B6DF-8DC7-4187-960F-8DB1E528D5D4}">
      <dsp:nvSpPr>
        <dsp:cNvPr id="0" name=""/>
        <dsp:cNvSpPr/>
      </dsp:nvSpPr>
      <dsp:spPr>
        <a:xfrm>
          <a:off x="1288290" y="1808182"/>
          <a:ext cx="655271" cy="6552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US" sz="600" kern="1200" dirty="0"/>
            <a:t>Empathy</a:t>
          </a:r>
          <a:endParaRPr lang="en-IN" sz="600" kern="1200" dirty="0"/>
        </a:p>
      </dsp:txBody>
      <dsp:txXfrm>
        <a:off x="1384252" y="1904144"/>
        <a:ext cx="463347" cy="463347"/>
      </dsp:txXfrm>
    </dsp:sp>
    <dsp:sp modelId="{3F9189C4-FE64-4742-9EC2-B2066968A197}">
      <dsp:nvSpPr>
        <dsp:cNvPr id="0" name=""/>
        <dsp:cNvSpPr/>
      </dsp:nvSpPr>
      <dsp:spPr>
        <a:xfrm rot="10800000">
          <a:off x="1041779" y="2025240"/>
          <a:ext cx="174201" cy="221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rot="10800000">
        <a:off x="1094039" y="2069471"/>
        <a:ext cx="121941" cy="132692"/>
      </dsp:txXfrm>
    </dsp:sp>
    <dsp:sp modelId="{135AF052-8898-4186-94E9-44172BD62469}">
      <dsp:nvSpPr>
        <dsp:cNvPr id="0" name=""/>
        <dsp:cNvSpPr/>
      </dsp:nvSpPr>
      <dsp:spPr>
        <a:xfrm>
          <a:off x="304337" y="1808182"/>
          <a:ext cx="655271" cy="6552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US" sz="600" kern="1200" dirty="0" err="1"/>
            <a:t>Tolarence</a:t>
          </a:r>
          <a:endParaRPr lang="en-IN" sz="600" kern="1200" dirty="0"/>
        </a:p>
      </dsp:txBody>
      <dsp:txXfrm>
        <a:off x="400299" y="1904144"/>
        <a:ext cx="463347" cy="463347"/>
      </dsp:txXfrm>
    </dsp:sp>
    <dsp:sp modelId="{B986336C-FC8C-4908-8D79-681A6C1DFB10}">
      <dsp:nvSpPr>
        <dsp:cNvPr id="0" name=""/>
        <dsp:cNvSpPr/>
      </dsp:nvSpPr>
      <dsp:spPr>
        <a:xfrm rot="15120000">
          <a:off x="394367" y="1562032"/>
          <a:ext cx="174201" cy="221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rot="10800000">
        <a:off x="428572" y="1631114"/>
        <a:ext cx="121941" cy="132692"/>
      </dsp:txXfrm>
    </dsp:sp>
    <dsp:sp modelId="{6DB1C234-16E5-4B9C-B099-069C2CDFA120}">
      <dsp:nvSpPr>
        <dsp:cNvPr id="0" name=""/>
        <dsp:cNvSpPr/>
      </dsp:nvSpPr>
      <dsp:spPr>
        <a:xfrm>
          <a:off x="279" y="872387"/>
          <a:ext cx="655271" cy="6552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US" sz="600" kern="1200" dirty="0"/>
            <a:t>Honesty</a:t>
          </a:r>
          <a:endParaRPr lang="en-IN" sz="600" kern="1200" dirty="0"/>
        </a:p>
      </dsp:txBody>
      <dsp:txXfrm>
        <a:off x="96241" y="968349"/>
        <a:ext cx="463347" cy="463347"/>
      </dsp:txXfrm>
    </dsp:sp>
    <dsp:sp modelId="{999A3395-83D7-4675-9CDC-DD0C58C80C88}">
      <dsp:nvSpPr>
        <dsp:cNvPr id="0" name=""/>
        <dsp:cNvSpPr/>
      </dsp:nvSpPr>
      <dsp:spPr>
        <a:xfrm rot="19440000">
          <a:off x="634843" y="803167"/>
          <a:ext cx="174201" cy="2211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39833" y="862757"/>
        <a:ext cx="121941" cy="13269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4226"/>
            <a:ext cx="6070600" cy="3426876"/>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750394" y="1200040"/>
            <a:ext cx="3867287" cy="821627"/>
          </a:xfrm>
        </p:spPr>
        <p:txBody>
          <a:bodyPr anchor="b">
            <a:noAutofit/>
          </a:bodyPr>
          <a:lstStyle>
            <a:lvl1pPr algn="r">
              <a:defRPr sz="2689">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750394" y="2021666"/>
            <a:ext cx="3867287" cy="547434"/>
          </a:xfrm>
        </p:spPr>
        <p:txBody>
          <a:bodyPr anchor="t"/>
          <a:lstStyle>
            <a:lvl1pPr marL="0" indent="0" algn="r">
              <a:buNone/>
              <a:defRPr>
                <a:solidFill>
                  <a:schemeClr val="tx1">
                    <a:lumMod val="50000"/>
                    <a:lumOff val="50000"/>
                  </a:schemeClr>
                </a:solidFill>
              </a:defRPr>
            </a:lvl1pPr>
            <a:lvl2pPr marL="227640" indent="0" algn="ctr">
              <a:buNone/>
              <a:defRPr>
                <a:solidFill>
                  <a:schemeClr val="tx1">
                    <a:tint val="75000"/>
                  </a:schemeClr>
                </a:solidFill>
              </a:defRPr>
            </a:lvl2pPr>
            <a:lvl3pPr marL="455280" indent="0" algn="ctr">
              <a:buNone/>
              <a:defRPr>
                <a:solidFill>
                  <a:schemeClr val="tx1">
                    <a:tint val="75000"/>
                  </a:schemeClr>
                </a:solidFill>
              </a:defRPr>
            </a:lvl3pPr>
            <a:lvl4pPr marL="682920" indent="0" algn="ctr">
              <a:buNone/>
              <a:defRPr>
                <a:solidFill>
                  <a:schemeClr val="tx1">
                    <a:tint val="75000"/>
                  </a:schemeClr>
                </a:solidFill>
              </a:defRPr>
            </a:lvl4pPr>
            <a:lvl5pPr marL="910560" indent="0" algn="ctr">
              <a:buNone/>
              <a:defRPr>
                <a:solidFill>
                  <a:schemeClr val="tx1">
                    <a:tint val="75000"/>
                  </a:schemeClr>
                </a:solidFill>
              </a:defRPr>
            </a:lvl5pPr>
            <a:lvl6pPr marL="1138199" indent="0" algn="ctr">
              <a:buNone/>
              <a:defRPr>
                <a:solidFill>
                  <a:schemeClr val="tx1">
                    <a:tint val="75000"/>
                  </a:schemeClr>
                </a:solidFill>
              </a:defRPr>
            </a:lvl6pPr>
            <a:lvl7pPr marL="1365839" indent="0" algn="ctr">
              <a:buNone/>
              <a:defRPr>
                <a:solidFill>
                  <a:schemeClr val="tx1">
                    <a:tint val="75000"/>
                  </a:schemeClr>
                </a:solidFill>
              </a:defRPr>
            </a:lvl7pPr>
            <a:lvl8pPr marL="1593479" indent="0" algn="ctr">
              <a:buNone/>
              <a:defRPr>
                <a:solidFill>
                  <a:schemeClr val="tx1">
                    <a:tint val="75000"/>
                  </a:schemeClr>
                </a:solidFill>
              </a:defRPr>
            </a:lvl8pPr>
            <a:lvl9pPr marL="182111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01013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337257" y="304235"/>
            <a:ext cx="4280424" cy="1698649"/>
          </a:xfrm>
        </p:spPr>
        <p:txBody>
          <a:bodyPr anchor="ctr">
            <a:normAutofit/>
          </a:bodyPr>
          <a:lstStyle>
            <a:lvl1pPr algn="l">
              <a:defRPr sz="2191" b="0" cap="none"/>
            </a:lvl1pPr>
          </a:lstStyle>
          <a:p>
            <a:r>
              <a:rPr lang="en-US"/>
              <a:t>Click to edit Master title style</a:t>
            </a:r>
            <a:endParaRPr lang="en-US" dirty="0"/>
          </a:p>
        </p:txBody>
      </p:sp>
      <p:sp>
        <p:nvSpPr>
          <p:cNvPr id="3" name="Text Placeholder 2"/>
          <p:cNvSpPr>
            <a:spLocks noGrp="1"/>
          </p:cNvSpPr>
          <p:nvPr>
            <p:ph type="body" idx="1"/>
          </p:nvPr>
        </p:nvSpPr>
        <p:spPr>
          <a:xfrm>
            <a:off x="337257" y="2231061"/>
            <a:ext cx="4280424" cy="784026"/>
          </a:xfrm>
        </p:spPr>
        <p:txBody>
          <a:bodyPr anchor="ctr">
            <a:normAutofit/>
          </a:bodyPr>
          <a:lstStyle>
            <a:lvl1pPr marL="0" indent="0" algn="l">
              <a:buNone/>
              <a:defRPr sz="896">
                <a:solidFill>
                  <a:schemeClr val="tx1">
                    <a:lumMod val="75000"/>
                    <a:lumOff val="25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018194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3727" y="304236"/>
            <a:ext cx="4030204" cy="1508501"/>
          </a:xfrm>
        </p:spPr>
        <p:txBody>
          <a:bodyPr anchor="ctr">
            <a:normAutofit/>
          </a:bodyPr>
          <a:lstStyle>
            <a:lvl1pPr algn="l">
              <a:defRPr sz="2191"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80223" y="1812737"/>
            <a:ext cx="3597211" cy="190147"/>
          </a:xfrm>
        </p:spPr>
        <p:txBody>
          <a:bodyPr anchor="ctr">
            <a:noAutofit/>
          </a:bodyPr>
          <a:lstStyle>
            <a:lvl1pPr marL="0" indent="0">
              <a:buFontTx/>
              <a:buNone/>
              <a:defRPr sz="797">
                <a:solidFill>
                  <a:schemeClr val="tx1">
                    <a:lumMod val="50000"/>
                    <a:lumOff val="50000"/>
                  </a:schemeClr>
                </a:solidFill>
              </a:defRPr>
            </a:lvl1pPr>
            <a:lvl2pPr marL="227640" indent="0">
              <a:buFontTx/>
              <a:buNone/>
              <a:defRPr/>
            </a:lvl2pPr>
            <a:lvl3pPr marL="455280" indent="0">
              <a:buFontTx/>
              <a:buNone/>
              <a:defRPr/>
            </a:lvl3pPr>
            <a:lvl4pPr marL="682920" indent="0">
              <a:buFontTx/>
              <a:buNone/>
              <a:defRPr/>
            </a:lvl4pPr>
            <a:lvl5pPr marL="910560" indent="0">
              <a:buFontTx/>
              <a:buNone/>
              <a:defRPr/>
            </a:lvl5pPr>
          </a:lstStyle>
          <a:p>
            <a:pPr lvl="0"/>
            <a:r>
              <a:rPr lang="en-US"/>
              <a:t>Click to edit Master text styles</a:t>
            </a:r>
          </a:p>
        </p:txBody>
      </p:sp>
      <p:sp>
        <p:nvSpPr>
          <p:cNvPr id="3" name="Text Placeholder 2"/>
          <p:cNvSpPr>
            <a:spLocks noGrp="1"/>
          </p:cNvSpPr>
          <p:nvPr>
            <p:ph type="body" idx="1"/>
          </p:nvPr>
        </p:nvSpPr>
        <p:spPr>
          <a:xfrm>
            <a:off x="337257" y="2231061"/>
            <a:ext cx="4280424" cy="784026"/>
          </a:xfrm>
        </p:spPr>
        <p:txBody>
          <a:bodyPr anchor="ctr">
            <a:normAutofit/>
          </a:bodyPr>
          <a:lstStyle>
            <a:lvl1pPr marL="0" indent="0" algn="l">
              <a:buNone/>
              <a:defRPr sz="896">
                <a:solidFill>
                  <a:schemeClr val="tx1">
                    <a:lumMod val="75000"/>
                    <a:lumOff val="25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
        <p:nvSpPr>
          <p:cNvPr id="20" name="TextBox 19"/>
          <p:cNvSpPr txBox="1"/>
          <p:nvPr/>
        </p:nvSpPr>
        <p:spPr>
          <a:xfrm>
            <a:off x="269806" y="394457"/>
            <a:ext cx="303530" cy="291847"/>
          </a:xfrm>
          <a:prstGeom prst="rect">
            <a:avLst/>
          </a:prstGeom>
        </p:spPr>
        <p:txBody>
          <a:bodyPr vert="horz" lIns="45530" tIns="22765" rIns="45530" bIns="22765" rtlCol="0" anchor="ctr">
            <a:noAutofit/>
          </a:bodyPr>
          <a:lstStyle/>
          <a:p>
            <a:pPr lvl="0"/>
            <a:r>
              <a:rPr lang="en-US" sz="3983"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4427978" y="1440605"/>
            <a:ext cx="303530" cy="291847"/>
          </a:xfrm>
          <a:prstGeom prst="rect">
            <a:avLst/>
          </a:prstGeom>
        </p:spPr>
        <p:txBody>
          <a:bodyPr vert="horz" lIns="45530" tIns="22765" rIns="45530" bIns="22765" rtlCol="0" anchor="ctr">
            <a:noAutofit/>
          </a:bodyPr>
          <a:lstStyle/>
          <a:p>
            <a:pPr lvl="0"/>
            <a:r>
              <a:rPr lang="en-US" sz="3983" baseline="0" dirty="0">
                <a:ln w="3175" cmpd="sng">
                  <a:noFill/>
                </a:ln>
                <a:solidFill>
                  <a:schemeClr val="accent1">
                    <a:lumMod val="60000"/>
                    <a:lumOff val="40000"/>
                  </a:schemeClr>
                </a:solidFill>
                <a:latin typeface="Arial"/>
              </a:rPr>
              <a:t>”</a:t>
            </a:r>
            <a:endParaRPr lang="en-US" sz="896" dirty="0">
              <a:solidFill>
                <a:schemeClr val="accent1">
                  <a:lumMod val="60000"/>
                  <a:lumOff val="40000"/>
                </a:schemeClr>
              </a:solidFill>
              <a:latin typeface="Arial"/>
            </a:endParaRPr>
          </a:p>
        </p:txBody>
      </p:sp>
    </p:spTree>
    <p:extLst>
      <p:ext uri="{BB962C8B-B14F-4D97-AF65-F5344CB8AC3E}">
        <p14:creationId xmlns:p14="http://schemas.microsoft.com/office/powerpoint/2010/main" val="3028490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337257" y="964205"/>
            <a:ext cx="4280424" cy="1295327"/>
          </a:xfrm>
        </p:spPr>
        <p:txBody>
          <a:bodyPr anchor="b">
            <a:normAutofit/>
          </a:bodyPr>
          <a:lstStyle>
            <a:lvl1pPr algn="l">
              <a:defRPr sz="2191" b="0" cap="none"/>
            </a:lvl1pPr>
          </a:lstStyle>
          <a:p>
            <a:r>
              <a:rPr lang="en-US"/>
              <a:t>Click to edit Master title style</a:t>
            </a:r>
            <a:endParaRPr lang="en-US" dirty="0"/>
          </a:p>
        </p:txBody>
      </p:sp>
      <p:sp>
        <p:nvSpPr>
          <p:cNvPr id="3" name="Text Placeholder 2"/>
          <p:cNvSpPr>
            <a:spLocks noGrp="1"/>
          </p:cNvSpPr>
          <p:nvPr>
            <p:ph type="body" idx="1"/>
          </p:nvPr>
        </p:nvSpPr>
        <p:spPr>
          <a:xfrm>
            <a:off x="337257" y="2259532"/>
            <a:ext cx="4280424" cy="755555"/>
          </a:xfrm>
        </p:spPr>
        <p:txBody>
          <a:bodyPr anchor="t">
            <a:normAutofit/>
          </a:bodyPr>
          <a:lstStyle>
            <a:lvl1pPr marL="0" indent="0" algn="l">
              <a:buNone/>
              <a:defRPr sz="896">
                <a:solidFill>
                  <a:schemeClr val="tx1">
                    <a:lumMod val="75000"/>
                    <a:lumOff val="25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873233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463727" y="304236"/>
            <a:ext cx="4030204" cy="1508501"/>
          </a:xfrm>
        </p:spPr>
        <p:txBody>
          <a:bodyPr anchor="ctr">
            <a:normAutofit/>
          </a:bodyPr>
          <a:lstStyle>
            <a:lvl1pPr algn="l">
              <a:defRPr sz="2191"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337255" y="2002884"/>
            <a:ext cx="4280425" cy="256648"/>
          </a:xfrm>
        </p:spPr>
        <p:txBody>
          <a:bodyPr anchor="b">
            <a:noAutofit/>
          </a:bodyPr>
          <a:lstStyle>
            <a:lvl1pPr marL="0" indent="0">
              <a:buFontTx/>
              <a:buNone/>
              <a:defRPr sz="1195">
                <a:solidFill>
                  <a:schemeClr val="tx1">
                    <a:lumMod val="75000"/>
                    <a:lumOff val="25000"/>
                  </a:schemeClr>
                </a:solidFill>
              </a:defRPr>
            </a:lvl1pPr>
            <a:lvl2pPr marL="227640" indent="0">
              <a:buFontTx/>
              <a:buNone/>
              <a:defRPr/>
            </a:lvl2pPr>
            <a:lvl3pPr marL="455280" indent="0">
              <a:buFontTx/>
              <a:buNone/>
              <a:defRPr/>
            </a:lvl3pPr>
            <a:lvl4pPr marL="682920" indent="0">
              <a:buFontTx/>
              <a:buNone/>
              <a:defRPr/>
            </a:lvl4pPr>
            <a:lvl5pPr marL="910560" indent="0">
              <a:buFontTx/>
              <a:buNone/>
              <a:defRPr/>
            </a:lvl5pPr>
          </a:lstStyle>
          <a:p>
            <a:pPr lvl="0"/>
            <a:r>
              <a:rPr lang="en-US"/>
              <a:t>Click to edit Master text styles</a:t>
            </a:r>
          </a:p>
        </p:txBody>
      </p:sp>
      <p:sp>
        <p:nvSpPr>
          <p:cNvPr id="3" name="Text Placeholder 2"/>
          <p:cNvSpPr>
            <a:spLocks noGrp="1"/>
          </p:cNvSpPr>
          <p:nvPr>
            <p:ph type="body" idx="1"/>
          </p:nvPr>
        </p:nvSpPr>
        <p:spPr>
          <a:xfrm>
            <a:off x="337257" y="2259532"/>
            <a:ext cx="4280424" cy="755555"/>
          </a:xfrm>
        </p:spPr>
        <p:txBody>
          <a:bodyPr anchor="t">
            <a:normAutofit/>
          </a:bodyPr>
          <a:lstStyle>
            <a:lvl1pPr marL="0" indent="0" algn="l">
              <a:buNone/>
              <a:defRPr sz="896">
                <a:solidFill>
                  <a:schemeClr val="tx1">
                    <a:lumMod val="50000"/>
                    <a:lumOff val="50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
        <p:nvSpPr>
          <p:cNvPr id="24" name="TextBox 23"/>
          <p:cNvSpPr txBox="1"/>
          <p:nvPr/>
        </p:nvSpPr>
        <p:spPr>
          <a:xfrm>
            <a:off x="269806" y="394457"/>
            <a:ext cx="303530" cy="291847"/>
          </a:xfrm>
          <a:prstGeom prst="rect">
            <a:avLst/>
          </a:prstGeom>
        </p:spPr>
        <p:txBody>
          <a:bodyPr vert="horz" lIns="45530" tIns="22765" rIns="45530" bIns="22765" rtlCol="0" anchor="ctr">
            <a:noAutofit/>
          </a:bodyPr>
          <a:lstStyle/>
          <a:p>
            <a:pPr lvl="0"/>
            <a:r>
              <a:rPr lang="en-US" sz="3983"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4427978" y="1440605"/>
            <a:ext cx="303530" cy="291847"/>
          </a:xfrm>
          <a:prstGeom prst="rect">
            <a:avLst/>
          </a:prstGeom>
        </p:spPr>
        <p:txBody>
          <a:bodyPr vert="horz" lIns="45530" tIns="22765" rIns="45530" bIns="22765" rtlCol="0" anchor="ctr">
            <a:noAutofit/>
          </a:bodyPr>
          <a:lstStyle/>
          <a:p>
            <a:pPr lvl="0"/>
            <a:r>
              <a:rPr lang="en-US" sz="3983"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80676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341471" y="304236"/>
            <a:ext cx="4276209" cy="1508501"/>
          </a:xfrm>
        </p:spPr>
        <p:txBody>
          <a:bodyPr anchor="ctr">
            <a:normAutofit/>
          </a:bodyPr>
          <a:lstStyle>
            <a:lvl1pPr algn="l">
              <a:defRPr sz="2191"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337255" y="2002884"/>
            <a:ext cx="4280425" cy="256648"/>
          </a:xfrm>
        </p:spPr>
        <p:txBody>
          <a:bodyPr anchor="b">
            <a:noAutofit/>
          </a:bodyPr>
          <a:lstStyle>
            <a:lvl1pPr marL="0" indent="0">
              <a:buFontTx/>
              <a:buNone/>
              <a:defRPr sz="1195">
                <a:solidFill>
                  <a:schemeClr val="accent1"/>
                </a:solidFill>
              </a:defRPr>
            </a:lvl1pPr>
            <a:lvl2pPr marL="227640" indent="0">
              <a:buFontTx/>
              <a:buNone/>
              <a:defRPr/>
            </a:lvl2pPr>
            <a:lvl3pPr marL="455280" indent="0">
              <a:buFontTx/>
              <a:buNone/>
              <a:defRPr/>
            </a:lvl3pPr>
            <a:lvl4pPr marL="682920" indent="0">
              <a:buFontTx/>
              <a:buNone/>
              <a:defRPr/>
            </a:lvl4pPr>
            <a:lvl5pPr marL="910560" indent="0">
              <a:buFontTx/>
              <a:buNone/>
              <a:defRPr/>
            </a:lvl5pPr>
          </a:lstStyle>
          <a:p>
            <a:pPr lvl="0"/>
            <a:r>
              <a:rPr lang="en-US"/>
              <a:t>Click to edit Master text styles</a:t>
            </a:r>
          </a:p>
        </p:txBody>
      </p:sp>
      <p:sp>
        <p:nvSpPr>
          <p:cNvPr id="3" name="Text Placeholder 2"/>
          <p:cNvSpPr>
            <a:spLocks noGrp="1"/>
          </p:cNvSpPr>
          <p:nvPr>
            <p:ph type="body" idx="1"/>
          </p:nvPr>
        </p:nvSpPr>
        <p:spPr>
          <a:xfrm>
            <a:off x="337257" y="2259532"/>
            <a:ext cx="4280424" cy="755555"/>
          </a:xfrm>
        </p:spPr>
        <p:txBody>
          <a:bodyPr anchor="t">
            <a:normAutofit/>
          </a:bodyPr>
          <a:lstStyle>
            <a:lvl1pPr marL="0" indent="0" algn="l">
              <a:buNone/>
              <a:defRPr sz="896">
                <a:solidFill>
                  <a:schemeClr val="tx1">
                    <a:lumMod val="50000"/>
                    <a:lumOff val="50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567542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325778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967238" y="304235"/>
            <a:ext cx="649653" cy="2620863"/>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337257" y="304235"/>
            <a:ext cx="3515366" cy="26208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687703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55771" y="1061021"/>
            <a:ext cx="5165407" cy="7187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11542" y="1916684"/>
            <a:ext cx="4253865" cy="8556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3587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1792"/>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83477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7257" y="1347933"/>
            <a:ext cx="4280424" cy="911599"/>
          </a:xfrm>
        </p:spPr>
        <p:txBody>
          <a:bodyPr anchor="b"/>
          <a:lstStyle>
            <a:lvl1pPr algn="l">
              <a:defRPr sz="1992" b="0" cap="none"/>
            </a:lvl1pPr>
          </a:lstStyle>
          <a:p>
            <a:r>
              <a:rPr lang="en-US"/>
              <a:t>Click to edit Master title style</a:t>
            </a:r>
            <a:endParaRPr lang="en-US" dirty="0"/>
          </a:p>
        </p:txBody>
      </p:sp>
      <p:sp>
        <p:nvSpPr>
          <p:cNvPr id="3" name="Text Placeholder 2"/>
          <p:cNvSpPr>
            <a:spLocks noGrp="1"/>
          </p:cNvSpPr>
          <p:nvPr>
            <p:ph type="body" idx="1"/>
          </p:nvPr>
        </p:nvSpPr>
        <p:spPr>
          <a:xfrm>
            <a:off x="337257" y="2259532"/>
            <a:ext cx="4280424" cy="429403"/>
          </a:xfrm>
        </p:spPr>
        <p:txBody>
          <a:bodyPr anchor="t"/>
          <a:lstStyle>
            <a:lvl1pPr marL="0" indent="0" algn="l">
              <a:buNone/>
              <a:defRPr sz="996">
                <a:solidFill>
                  <a:schemeClr val="tx1">
                    <a:lumMod val="50000"/>
                    <a:lumOff val="50000"/>
                  </a:schemeClr>
                </a:solidFill>
              </a:defRPr>
            </a:lvl1pPr>
            <a:lvl2pPr marL="227640" indent="0">
              <a:buNone/>
              <a:defRPr sz="896">
                <a:solidFill>
                  <a:schemeClr val="tx1">
                    <a:tint val="75000"/>
                  </a:schemeClr>
                </a:solidFill>
              </a:defRPr>
            </a:lvl2pPr>
            <a:lvl3pPr marL="455280" indent="0">
              <a:buNone/>
              <a:defRPr sz="797">
                <a:solidFill>
                  <a:schemeClr val="tx1">
                    <a:tint val="75000"/>
                  </a:schemeClr>
                </a:solidFill>
              </a:defRPr>
            </a:lvl3pPr>
            <a:lvl4pPr marL="682920" indent="0">
              <a:buNone/>
              <a:defRPr sz="697">
                <a:solidFill>
                  <a:schemeClr val="tx1">
                    <a:tint val="75000"/>
                  </a:schemeClr>
                </a:solidFill>
              </a:defRPr>
            </a:lvl4pPr>
            <a:lvl5pPr marL="910560" indent="0">
              <a:buNone/>
              <a:defRPr sz="697">
                <a:solidFill>
                  <a:schemeClr val="tx1">
                    <a:tint val="75000"/>
                  </a:schemeClr>
                </a:solidFill>
              </a:defRPr>
            </a:lvl5pPr>
            <a:lvl6pPr marL="1138199" indent="0">
              <a:buNone/>
              <a:defRPr sz="697">
                <a:solidFill>
                  <a:schemeClr val="tx1">
                    <a:tint val="75000"/>
                  </a:schemeClr>
                </a:solidFill>
              </a:defRPr>
            </a:lvl6pPr>
            <a:lvl7pPr marL="1365839" indent="0">
              <a:buNone/>
              <a:defRPr sz="697">
                <a:solidFill>
                  <a:schemeClr val="tx1">
                    <a:tint val="75000"/>
                  </a:schemeClr>
                </a:solidFill>
              </a:defRPr>
            </a:lvl7pPr>
            <a:lvl8pPr marL="1593479" indent="0">
              <a:buNone/>
              <a:defRPr sz="697">
                <a:solidFill>
                  <a:schemeClr val="tx1">
                    <a:tint val="75000"/>
                  </a:schemeClr>
                </a:solidFill>
              </a:defRPr>
            </a:lvl8pPr>
            <a:lvl9pPr marL="1821119" indent="0">
              <a:buNone/>
              <a:defRPr sz="69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292782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7256" y="1078294"/>
            <a:ext cx="2083301" cy="1936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34381" y="1078294"/>
            <a:ext cx="2083300" cy="1936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81755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36465" y="1078491"/>
            <a:ext cx="2084091" cy="287597"/>
          </a:xfrm>
        </p:spPr>
        <p:txBody>
          <a:bodyPr anchor="b">
            <a:noAutofit/>
          </a:bodyPr>
          <a:lstStyle>
            <a:lvl1pPr marL="0" indent="0">
              <a:buNone/>
              <a:defRPr sz="1195" b="0"/>
            </a:lvl1pPr>
            <a:lvl2pPr marL="227640" indent="0">
              <a:buNone/>
              <a:defRPr sz="996" b="1"/>
            </a:lvl2pPr>
            <a:lvl3pPr marL="455280" indent="0">
              <a:buNone/>
              <a:defRPr sz="896" b="1"/>
            </a:lvl3pPr>
            <a:lvl4pPr marL="682920" indent="0">
              <a:buNone/>
              <a:defRPr sz="797" b="1"/>
            </a:lvl4pPr>
            <a:lvl5pPr marL="910560" indent="0">
              <a:buNone/>
              <a:defRPr sz="797" b="1"/>
            </a:lvl5pPr>
            <a:lvl6pPr marL="1138199" indent="0">
              <a:buNone/>
              <a:defRPr sz="797" b="1"/>
            </a:lvl6pPr>
            <a:lvl7pPr marL="1365839" indent="0">
              <a:buNone/>
              <a:defRPr sz="797" b="1"/>
            </a:lvl7pPr>
            <a:lvl8pPr marL="1593479" indent="0">
              <a:buNone/>
              <a:defRPr sz="797" b="1"/>
            </a:lvl8pPr>
            <a:lvl9pPr marL="1821119" indent="0">
              <a:buNone/>
              <a:defRPr sz="797" b="1"/>
            </a:lvl9pPr>
          </a:lstStyle>
          <a:p>
            <a:pPr lvl="0"/>
            <a:r>
              <a:rPr lang="en-US"/>
              <a:t>Click to edit Master text styles</a:t>
            </a:r>
          </a:p>
        </p:txBody>
      </p:sp>
      <p:sp>
        <p:nvSpPr>
          <p:cNvPr id="4" name="Content Placeholder 3"/>
          <p:cNvSpPr>
            <a:spLocks noGrp="1"/>
          </p:cNvSpPr>
          <p:nvPr>
            <p:ph sz="half" idx="2"/>
          </p:nvPr>
        </p:nvSpPr>
        <p:spPr>
          <a:xfrm>
            <a:off x="336465" y="1366088"/>
            <a:ext cx="2084091" cy="164899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33591" y="1078491"/>
            <a:ext cx="2084089" cy="287597"/>
          </a:xfrm>
        </p:spPr>
        <p:txBody>
          <a:bodyPr anchor="b">
            <a:noAutofit/>
          </a:bodyPr>
          <a:lstStyle>
            <a:lvl1pPr marL="0" indent="0">
              <a:buNone/>
              <a:defRPr sz="1195" b="0"/>
            </a:lvl1pPr>
            <a:lvl2pPr marL="227640" indent="0">
              <a:buNone/>
              <a:defRPr sz="996" b="1"/>
            </a:lvl2pPr>
            <a:lvl3pPr marL="455280" indent="0">
              <a:buNone/>
              <a:defRPr sz="896" b="1"/>
            </a:lvl3pPr>
            <a:lvl4pPr marL="682920" indent="0">
              <a:buNone/>
              <a:defRPr sz="797" b="1"/>
            </a:lvl4pPr>
            <a:lvl5pPr marL="910560" indent="0">
              <a:buNone/>
              <a:defRPr sz="797" b="1"/>
            </a:lvl5pPr>
            <a:lvl6pPr marL="1138199" indent="0">
              <a:buNone/>
              <a:defRPr sz="797" b="1"/>
            </a:lvl6pPr>
            <a:lvl7pPr marL="1365839" indent="0">
              <a:buNone/>
              <a:defRPr sz="797" b="1"/>
            </a:lvl7pPr>
            <a:lvl8pPr marL="1593479" indent="0">
              <a:buNone/>
              <a:defRPr sz="797" b="1"/>
            </a:lvl8pPr>
            <a:lvl9pPr marL="1821119" indent="0">
              <a:buNone/>
              <a:defRPr sz="797" b="1"/>
            </a:lvl9pPr>
          </a:lstStyle>
          <a:p>
            <a:pPr lvl="0"/>
            <a:r>
              <a:rPr lang="en-US"/>
              <a:t>Click to edit Master text styles</a:t>
            </a:r>
          </a:p>
        </p:txBody>
      </p:sp>
      <p:sp>
        <p:nvSpPr>
          <p:cNvPr id="6" name="Content Placeholder 5"/>
          <p:cNvSpPr>
            <a:spLocks noGrp="1"/>
          </p:cNvSpPr>
          <p:nvPr>
            <p:ph sz="quarter" idx="4"/>
          </p:nvPr>
        </p:nvSpPr>
        <p:spPr>
          <a:xfrm>
            <a:off x="2533592" y="1366088"/>
            <a:ext cx="2084088" cy="164899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058043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37256" y="304236"/>
            <a:ext cx="4280424" cy="65917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260005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23014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7256" y="747915"/>
            <a:ext cx="1919234" cy="638049"/>
          </a:xfrm>
        </p:spPr>
        <p:txBody>
          <a:bodyPr anchor="b">
            <a:normAutofit/>
          </a:bodyPr>
          <a:lstStyle>
            <a:lvl1pPr>
              <a:defRPr sz="996"/>
            </a:lvl1pPr>
          </a:lstStyle>
          <a:p>
            <a:r>
              <a:rPr lang="en-US"/>
              <a:t>Click to edit Master title style</a:t>
            </a:r>
            <a:endParaRPr lang="en-US" dirty="0"/>
          </a:p>
        </p:txBody>
      </p:sp>
      <p:sp>
        <p:nvSpPr>
          <p:cNvPr id="3" name="Content Placeholder 2"/>
          <p:cNvSpPr>
            <a:spLocks noGrp="1"/>
          </p:cNvSpPr>
          <p:nvPr>
            <p:ph idx="1"/>
          </p:nvPr>
        </p:nvSpPr>
        <p:spPr>
          <a:xfrm>
            <a:off x="2370313" y="256986"/>
            <a:ext cx="2247367" cy="27581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37256" y="1385964"/>
            <a:ext cx="1919234" cy="1289831"/>
          </a:xfrm>
        </p:spPr>
        <p:txBody>
          <a:bodyPr>
            <a:normAutofit/>
          </a:bodyPr>
          <a:lstStyle>
            <a:lvl1pPr marL="0" indent="0">
              <a:buNone/>
              <a:defRPr sz="697"/>
            </a:lvl1pPr>
            <a:lvl2pPr marL="227572" indent="0">
              <a:buNone/>
              <a:defRPr sz="697"/>
            </a:lvl2pPr>
            <a:lvl3pPr marL="455143" indent="0">
              <a:buNone/>
              <a:defRPr sz="597"/>
            </a:lvl3pPr>
            <a:lvl4pPr marL="682715" indent="0">
              <a:buNone/>
              <a:defRPr sz="498"/>
            </a:lvl4pPr>
            <a:lvl5pPr marL="910286" indent="0">
              <a:buNone/>
              <a:defRPr sz="498"/>
            </a:lvl5pPr>
            <a:lvl6pPr marL="1137858" indent="0">
              <a:buNone/>
              <a:defRPr sz="498"/>
            </a:lvl6pPr>
            <a:lvl7pPr marL="1365430" indent="0">
              <a:buNone/>
              <a:defRPr sz="498"/>
            </a:lvl7pPr>
            <a:lvl8pPr marL="1593001" indent="0">
              <a:buNone/>
              <a:defRPr sz="498"/>
            </a:lvl8pPr>
            <a:lvl9pPr marL="1820573" indent="0">
              <a:buNone/>
              <a:defRPr sz="49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871607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7256" y="2395855"/>
            <a:ext cx="4280424" cy="282844"/>
          </a:xfrm>
        </p:spPr>
        <p:txBody>
          <a:bodyPr anchor="b">
            <a:normAutofit/>
          </a:bodyPr>
          <a:lstStyle>
            <a:lvl1pPr algn="l">
              <a:defRPr sz="1195"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7256" y="304236"/>
            <a:ext cx="4280424" cy="1919298"/>
          </a:xfrm>
        </p:spPr>
        <p:txBody>
          <a:bodyPr anchor="t">
            <a:normAutofit/>
          </a:bodyPr>
          <a:lstStyle>
            <a:lvl1pPr marL="0" indent="0" algn="ctr">
              <a:buNone/>
              <a:defRPr sz="797"/>
            </a:lvl1pPr>
            <a:lvl2pPr marL="227640" indent="0">
              <a:buNone/>
              <a:defRPr sz="797"/>
            </a:lvl2pPr>
            <a:lvl3pPr marL="455280" indent="0">
              <a:buNone/>
              <a:defRPr sz="797"/>
            </a:lvl3pPr>
            <a:lvl4pPr marL="682920" indent="0">
              <a:buNone/>
              <a:defRPr sz="797"/>
            </a:lvl4pPr>
            <a:lvl5pPr marL="910560" indent="0">
              <a:buNone/>
              <a:defRPr sz="797"/>
            </a:lvl5pPr>
            <a:lvl6pPr marL="1138199" indent="0">
              <a:buNone/>
              <a:defRPr sz="797"/>
            </a:lvl6pPr>
            <a:lvl7pPr marL="1365839" indent="0">
              <a:buNone/>
              <a:defRPr sz="797"/>
            </a:lvl7pPr>
            <a:lvl8pPr marL="1593479" indent="0">
              <a:buNone/>
              <a:defRPr sz="797"/>
            </a:lvl8pPr>
            <a:lvl9pPr marL="1821119" indent="0">
              <a:buNone/>
              <a:defRPr sz="797"/>
            </a:lvl9pPr>
          </a:lstStyle>
          <a:p>
            <a:r>
              <a:rPr lang="en-US"/>
              <a:t>Click icon to add picture</a:t>
            </a:r>
            <a:endParaRPr lang="en-US" dirty="0"/>
          </a:p>
        </p:txBody>
      </p:sp>
      <p:sp>
        <p:nvSpPr>
          <p:cNvPr id="4" name="Text Placeholder 3"/>
          <p:cNvSpPr>
            <a:spLocks noGrp="1"/>
          </p:cNvSpPr>
          <p:nvPr>
            <p:ph type="body" sz="half" idx="2"/>
          </p:nvPr>
        </p:nvSpPr>
        <p:spPr>
          <a:xfrm>
            <a:off x="337256" y="2678699"/>
            <a:ext cx="4280424" cy="336388"/>
          </a:xfrm>
        </p:spPr>
        <p:txBody>
          <a:bodyPr>
            <a:normAutofit/>
          </a:bodyPr>
          <a:lstStyle>
            <a:lvl1pPr marL="0" indent="0">
              <a:buNone/>
              <a:defRPr sz="597"/>
            </a:lvl1pPr>
            <a:lvl2pPr marL="227640" indent="0">
              <a:buNone/>
              <a:defRPr sz="597"/>
            </a:lvl2pPr>
            <a:lvl3pPr marL="455280" indent="0">
              <a:buNone/>
              <a:defRPr sz="498"/>
            </a:lvl3pPr>
            <a:lvl4pPr marL="682920" indent="0">
              <a:buNone/>
              <a:defRPr sz="448"/>
            </a:lvl4pPr>
            <a:lvl5pPr marL="910560" indent="0">
              <a:buNone/>
              <a:defRPr sz="448"/>
            </a:lvl5pPr>
            <a:lvl6pPr marL="1138199" indent="0">
              <a:buNone/>
              <a:defRPr sz="448"/>
            </a:lvl6pPr>
            <a:lvl7pPr marL="1365839" indent="0">
              <a:buNone/>
              <a:defRPr sz="448"/>
            </a:lvl7pPr>
            <a:lvl8pPr marL="1593479" indent="0">
              <a:buNone/>
              <a:defRPr sz="448"/>
            </a:lvl8pPr>
            <a:lvl9pPr marL="1821119" indent="0">
              <a:buNone/>
              <a:defRPr sz="44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643733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4226"/>
            <a:ext cx="6070600" cy="3426876"/>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337256" y="304236"/>
            <a:ext cx="4280424" cy="65917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337256" y="1078294"/>
            <a:ext cx="4280424" cy="19367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87556" y="3015088"/>
            <a:ext cx="454070" cy="182224"/>
          </a:xfrm>
          <a:prstGeom prst="rect">
            <a:avLst/>
          </a:prstGeom>
        </p:spPr>
        <p:txBody>
          <a:bodyPr vert="horz" lIns="91440" tIns="45720" rIns="91440" bIns="45720" rtlCol="0" anchor="ctr"/>
          <a:lstStyle>
            <a:lvl1pPr algn="r">
              <a:defRPr sz="448">
                <a:solidFill>
                  <a:schemeClr val="tx1">
                    <a:tint val="75000"/>
                  </a:schemeClr>
                </a:solidFill>
              </a:defRPr>
            </a:lvl1pPr>
          </a:lstStyle>
          <a:p>
            <a:fld id="{1D8BD707-D9CF-40AE-B4C6-C98DA3205C09}" type="datetimeFigureOut">
              <a:rPr lang="en-US" smtClean="0"/>
              <a:t>10/6/2025</a:t>
            </a:fld>
            <a:endParaRPr lang="en-US"/>
          </a:p>
        </p:txBody>
      </p:sp>
      <p:sp>
        <p:nvSpPr>
          <p:cNvPr id="5" name="Footer Placeholder 4"/>
          <p:cNvSpPr>
            <a:spLocks noGrp="1"/>
          </p:cNvSpPr>
          <p:nvPr>
            <p:ph type="ftr" sz="quarter" idx="3"/>
          </p:nvPr>
        </p:nvSpPr>
        <p:spPr>
          <a:xfrm>
            <a:off x="337256" y="3015088"/>
            <a:ext cx="3135686" cy="182224"/>
          </a:xfrm>
          <a:prstGeom prst="rect">
            <a:avLst/>
          </a:prstGeom>
        </p:spPr>
        <p:txBody>
          <a:bodyPr vert="horz" lIns="91440" tIns="45720" rIns="91440" bIns="45720" rtlCol="0" anchor="ctr"/>
          <a:lstStyle>
            <a:lvl1pPr algn="l">
              <a:defRPr sz="448">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277434" y="3015088"/>
            <a:ext cx="340246" cy="182224"/>
          </a:xfrm>
          <a:prstGeom prst="rect">
            <a:avLst/>
          </a:prstGeom>
        </p:spPr>
        <p:txBody>
          <a:bodyPr vert="horz" lIns="91440" tIns="45720" rIns="91440" bIns="45720" rtlCol="0" anchor="ctr"/>
          <a:lstStyle>
            <a:lvl1pPr algn="r">
              <a:defRPr sz="448">
                <a:solidFill>
                  <a:schemeClr val="accent1"/>
                </a:solidFill>
              </a:defRPr>
            </a:lvl1pPr>
          </a:lstStyle>
          <a:p>
            <a:fld id="{B6F15528-21DE-4FAA-801E-634DDDAF4B2B}" type="slidenum">
              <a:rPr lang="en-IN" smtClean="0"/>
              <a:t>‹#›</a:t>
            </a:fld>
            <a:endParaRPr lang="en-IN"/>
          </a:p>
        </p:txBody>
      </p:sp>
    </p:spTree>
    <p:extLst>
      <p:ext uri="{BB962C8B-B14F-4D97-AF65-F5344CB8AC3E}">
        <p14:creationId xmlns:p14="http://schemas.microsoft.com/office/powerpoint/2010/main" val="173165026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227640" rtl="0" eaLnBrk="1" latinLnBrk="0" hangingPunct="1">
        <a:spcBef>
          <a:spcPct val="0"/>
        </a:spcBef>
        <a:buNone/>
        <a:defRPr sz="1792"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0730" indent="-170730" algn="l" defTabSz="227640" rtl="0" eaLnBrk="1" latinLnBrk="0" hangingPunct="1">
        <a:spcBef>
          <a:spcPts val="498"/>
        </a:spcBef>
        <a:spcAft>
          <a:spcPts val="0"/>
        </a:spcAft>
        <a:buClr>
          <a:schemeClr val="accent1"/>
        </a:buClr>
        <a:buSzPct val="80000"/>
        <a:buFont typeface="Wingdings 3" charset="2"/>
        <a:buChar char=""/>
        <a:defRPr sz="896" kern="1200">
          <a:solidFill>
            <a:schemeClr val="tx1">
              <a:lumMod val="75000"/>
              <a:lumOff val="25000"/>
            </a:schemeClr>
          </a:solidFill>
          <a:latin typeface="+mn-lt"/>
          <a:ea typeface="+mn-ea"/>
          <a:cs typeface="+mn-cs"/>
        </a:defRPr>
      </a:lvl1pPr>
      <a:lvl2pPr marL="369915" indent="-142275" algn="l" defTabSz="227640" rtl="0" eaLnBrk="1" latinLnBrk="0" hangingPunct="1">
        <a:spcBef>
          <a:spcPts val="498"/>
        </a:spcBef>
        <a:spcAft>
          <a:spcPts val="0"/>
        </a:spcAft>
        <a:buClr>
          <a:schemeClr val="accent1"/>
        </a:buClr>
        <a:buSzPct val="80000"/>
        <a:buFont typeface="Wingdings 3" charset="2"/>
        <a:buChar char=""/>
        <a:defRPr sz="797" kern="1200">
          <a:solidFill>
            <a:schemeClr val="tx1">
              <a:lumMod val="75000"/>
              <a:lumOff val="25000"/>
            </a:schemeClr>
          </a:solidFill>
          <a:latin typeface="+mn-lt"/>
          <a:ea typeface="+mn-ea"/>
          <a:cs typeface="+mn-cs"/>
        </a:defRPr>
      </a:lvl2pPr>
      <a:lvl3pPr marL="569100" indent="-113820" algn="l" defTabSz="227640" rtl="0" eaLnBrk="1" latinLnBrk="0" hangingPunct="1">
        <a:spcBef>
          <a:spcPts val="498"/>
        </a:spcBef>
        <a:spcAft>
          <a:spcPts val="0"/>
        </a:spcAft>
        <a:buClr>
          <a:schemeClr val="accent1"/>
        </a:buClr>
        <a:buSzPct val="80000"/>
        <a:buFont typeface="Wingdings 3" charset="2"/>
        <a:buChar char=""/>
        <a:defRPr sz="697" kern="1200">
          <a:solidFill>
            <a:schemeClr val="tx1">
              <a:lumMod val="75000"/>
              <a:lumOff val="25000"/>
            </a:schemeClr>
          </a:solidFill>
          <a:latin typeface="+mn-lt"/>
          <a:ea typeface="+mn-ea"/>
          <a:cs typeface="+mn-cs"/>
        </a:defRPr>
      </a:lvl3pPr>
      <a:lvl4pPr marL="796740"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4pPr>
      <a:lvl5pPr marL="1024379"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5pPr>
      <a:lvl6pPr marL="1252019"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6pPr>
      <a:lvl7pPr marL="1479659"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7pPr>
      <a:lvl8pPr marL="1707299"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8pPr>
      <a:lvl9pPr marL="1934939" indent="-113820" algn="l" defTabSz="227640" rtl="0" eaLnBrk="1" latinLnBrk="0" hangingPunct="1">
        <a:spcBef>
          <a:spcPts val="498"/>
        </a:spcBef>
        <a:spcAft>
          <a:spcPts val="0"/>
        </a:spcAft>
        <a:buClr>
          <a:schemeClr val="accent1"/>
        </a:buClr>
        <a:buSzPct val="80000"/>
        <a:buFont typeface="Wingdings 3" charset="2"/>
        <a:buChar char=""/>
        <a:defRPr sz="597" kern="1200">
          <a:solidFill>
            <a:schemeClr val="tx1">
              <a:lumMod val="75000"/>
              <a:lumOff val="25000"/>
            </a:schemeClr>
          </a:solidFill>
          <a:latin typeface="+mn-lt"/>
          <a:ea typeface="+mn-ea"/>
          <a:cs typeface="+mn-cs"/>
        </a:defRPr>
      </a:lvl9pPr>
    </p:bodyStyle>
    <p:otherStyle>
      <a:defPPr>
        <a:defRPr lang="en-US"/>
      </a:defPPr>
      <a:lvl1pPr marL="0" algn="l" defTabSz="227640" rtl="0" eaLnBrk="1" latinLnBrk="0" hangingPunct="1">
        <a:defRPr sz="896" kern="1200">
          <a:solidFill>
            <a:schemeClr val="tx1"/>
          </a:solidFill>
          <a:latin typeface="+mn-lt"/>
          <a:ea typeface="+mn-ea"/>
          <a:cs typeface="+mn-cs"/>
        </a:defRPr>
      </a:lvl1pPr>
      <a:lvl2pPr marL="227640" algn="l" defTabSz="227640" rtl="0" eaLnBrk="1" latinLnBrk="0" hangingPunct="1">
        <a:defRPr sz="896" kern="1200">
          <a:solidFill>
            <a:schemeClr val="tx1"/>
          </a:solidFill>
          <a:latin typeface="+mn-lt"/>
          <a:ea typeface="+mn-ea"/>
          <a:cs typeface="+mn-cs"/>
        </a:defRPr>
      </a:lvl2pPr>
      <a:lvl3pPr marL="455280" algn="l" defTabSz="227640" rtl="0" eaLnBrk="1" latinLnBrk="0" hangingPunct="1">
        <a:defRPr sz="896" kern="1200">
          <a:solidFill>
            <a:schemeClr val="tx1"/>
          </a:solidFill>
          <a:latin typeface="+mn-lt"/>
          <a:ea typeface="+mn-ea"/>
          <a:cs typeface="+mn-cs"/>
        </a:defRPr>
      </a:lvl3pPr>
      <a:lvl4pPr marL="682920" algn="l" defTabSz="227640" rtl="0" eaLnBrk="1" latinLnBrk="0" hangingPunct="1">
        <a:defRPr sz="896" kern="1200">
          <a:solidFill>
            <a:schemeClr val="tx1"/>
          </a:solidFill>
          <a:latin typeface="+mn-lt"/>
          <a:ea typeface="+mn-ea"/>
          <a:cs typeface="+mn-cs"/>
        </a:defRPr>
      </a:lvl4pPr>
      <a:lvl5pPr marL="910560" algn="l" defTabSz="227640" rtl="0" eaLnBrk="1" latinLnBrk="0" hangingPunct="1">
        <a:defRPr sz="896" kern="1200">
          <a:solidFill>
            <a:schemeClr val="tx1"/>
          </a:solidFill>
          <a:latin typeface="+mn-lt"/>
          <a:ea typeface="+mn-ea"/>
          <a:cs typeface="+mn-cs"/>
        </a:defRPr>
      </a:lvl5pPr>
      <a:lvl6pPr marL="1138199" algn="l" defTabSz="227640" rtl="0" eaLnBrk="1" latinLnBrk="0" hangingPunct="1">
        <a:defRPr sz="896" kern="1200">
          <a:solidFill>
            <a:schemeClr val="tx1"/>
          </a:solidFill>
          <a:latin typeface="+mn-lt"/>
          <a:ea typeface="+mn-ea"/>
          <a:cs typeface="+mn-cs"/>
        </a:defRPr>
      </a:lvl6pPr>
      <a:lvl7pPr marL="1365839" algn="l" defTabSz="227640" rtl="0" eaLnBrk="1" latinLnBrk="0" hangingPunct="1">
        <a:defRPr sz="896" kern="1200">
          <a:solidFill>
            <a:schemeClr val="tx1"/>
          </a:solidFill>
          <a:latin typeface="+mn-lt"/>
          <a:ea typeface="+mn-ea"/>
          <a:cs typeface="+mn-cs"/>
        </a:defRPr>
      </a:lvl7pPr>
      <a:lvl8pPr marL="1593479" algn="l" defTabSz="227640" rtl="0" eaLnBrk="1" latinLnBrk="0" hangingPunct="1">
        <a:defRPr sz="896" kern="1200">
          <a:solidFill>
            <a:schemeClr val="tx1"/>
          </a:solidFill>
          <a:latin typeface="+mn-lt"/>
          <a:ea typeface="+mn-ea"/>
          <a:cs typeface="+mn-cs"/>
        </a:defRPr>
      </a:lvl8pPr>
      <a:lvl9pPr marL="1821119" algn="l" defTabSz="227640" rtl="0" eaLnBrk="1" latinLnBrk="0" hangingPunct="1">
        <a:defRPr sz="89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51EA-3D0D-F666-F9C2-8791B34185E6}"/>
              </a:ext>
            </a:extLst>
          </p:cNvPr>
          <p:cNvSpPr>
            <a:spLocks noGrp="1"/>
          </p:cNvSpPr>
          <p:nvPr>
            <p:ph type="ctrTitle"/>
          </p:nvPr>
        </p:nvSpPr>
        <p:spPr>
          <a:xfrm>
            <a:off x="455771" y="644525"/>
            <a:ext cx="5165407" cy="1014445"/>
          </a:xfrm>
        </p:spPr>
        <p:txBody>
          <a:bodyPr/>
          <a:lstStyle/>
          <a:p>
            <a:pPr algn="ctr"/>
            <a:r>
              <a:rPr lang="en-US" sz="2400" dirty="0"/>
              <a:t>CORE</a:t>
            </a:r>
            <a:r>
              <a:rPr lang="en-US" dirty="0"/>
              <a:t> </a:t>
            </a:r>
            <a:r>
              <a:rPr lang="en-US" sz="2400" dirty="0"/>
              <a:t>VALUES AT HIGHER </a:t>
            </a:r>
            <a:br>
              <a:rPr lang="en-US" sz="2400" dirty="0"/>
            </a:br>
            <a:r>
              <a:rPr lang="en-US" sz="2400" dirty="0"/>
              <a:t>SECONDARY LEVEL</a:t>
            </a:r>
            <a:br>
              <a:rPr lang="en-US" dirty="0"/>
            </a:br>
            <a:endParaRPr lang="en-IN" dirty="0"/>
          </a:p>
        </p:txBody>
      </p:sp>
      <p:sp>
        <p:nvSpPr>
          <p:cNvPr id="3" name="Subtitle 2">
            <a:extLst>
              <a:ext uri="{FF2B5EF4-FFF2-40B4-BE49-F238E27FC236}">
                <a16:creationId xmlns:a16="http://schemas.microsoft.com/office/drawing/2014/main" id="{E6D51A14-5A6B-B363-B310-4E0FCD2EAF3E}"/>
              </a:ext>
            </a:extLst>
          </p:cNvPr>
          <p:cNvSpPr>
            <a:spLocks noGrp="1"/>
          </p:cNvSpPr>
          <p:nvPr>
            <p:ph type="subTitle" idx="4"/>
          </p:nvPr>
        </p:nvSpPr>
        <p:spPr>
          <a:xfrm>
            <a:off x="2425700" y="2473325"/>
            <a:ext cx="2739707" cy="758541"/>
          </a:xfrm>
        </p:spPr>
        <p:txBody>
          <a:bodyPr/>
          <a:lstStyle/>
          <a:p>
            <a:pPr marL="0" indent="0">
              <a:buNone/>
            </a:pPr>
            <a:r>
              <a:rPr lang="en-US" sz="1600" dirty="0"/>
              <a:t>MRS TARAWATI SHARMA</a:t>
            </a:r>
          </a:p>
          <a:p>
            <a:pPr marL="0" indent="0">
              <a:buNone/>
            </a:pPr>
            <a:r>
              <a:rPr lang="en-US" sz="1600" dirty="0"/>
              <a:t>PGT BIOLOGY</a:t>
            </a:r>
          </a:p>
          <a:p>
            <a:endParaRPr lang="en-IN" dirty="0"/>
          </a:p>
        </p:txBody>
      </p:sp>
    </p:spTree>
    <p:extLst>
      <p:ext uri="{BB962C8B-B14F-4D97-AF65-F5344CB8AC3E}">
        <p14:creationId xmlns:p14="http://schemas.microsoft.com/office/powerpoint/2010/main" val="86385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7BAE1F-B5B8-B97F-956C-5DABD54E3A1E}"/>
              </a:ext>
            </a:extLst>
          </p:cNvPr>
          <p:cNvSpPr txBox="1"/>
          <p:nvPr/>
        </p:nvSpPr>
        <p:spPr>
          <a:xfrm>
            <a:off x="0" y="1"/>
            <a:ext cx="6051804" cy="3486467"/>
          </a:xfrm>
          <a:prstGeom prst="rect">
            <a:avLst/>
          </a:prstGeom>
          <a:noFill/>
        </p:spPr>
        <p:txBody>
          <a:bodyPr wrap="square">
            <a:spAutoFit/>
          </a:bodyPr>
          <a:lstStyle/>
          <a:p>
            <a:pPr algn="l">
              <a:lnSpc>
                <a:spcPts val="1800"/>
              </a:lnSpc>
              <a:spcBef>
                <a:spcPts val="750"/>
              </a:spcBef>
              <a:spcAft>
                <a:spcPts val="600"/>
              </a:spcAft>
              <a:buFont typeface="Arial" panose="020B0604020202020204" pitchFamily="34" charset="0"/>
              <a:buChar char="•"/>
            </a:pPr>
            <a:r>
              <a:rPr lang="en-US" sz="1200" b="1" i="0" dirty="0">
                <a:solidFill>
                  <a:srgbClr val="001D35"/>
                </a:solidFill>
                <a:effectLst/>
                <a:latin typeface="Google Sans"/>
              </a:rPr>
              <a:t>Direct Methods:</a:t>
            </a:r>
            <a:endParaRPr lang="en-US" sz="1200" b="0" i="0" dirty="0">
              <a:solidFill>
                <a:srgbClr val="001D35"/>
              </a:solidFill>
              <a:effectLst/>
              <a:latin typeface="Google Sans"/>
            </a:endParaRPr>
          </a:p>
          <a:p>
            <a:pPr algn="l">
              <a:lnSpc>
                <a:spcPts val="1800"/>
              </a:lnSpc>
              <a:spcBef>
                <a:spcPts val="600"/>
              </a:spcBef>
              <a:spcAft>
                <a:spcPts val="600"/>
              </a:spcAft>
              <a:buFont typeface="Arial" panose="020B0604020202020204" pitchFamily="34" charset="0"/>
              <a:buChar char="•"/>
            </a:pPr>
            <a:r>
              <a:rPr lang="en-US" sz="1200" b="1" i="0" dirty="0">
                <a:solidFill>
                  <a:srgbClr val="001D35"/>
                </a:solidFill>
                <a:effectLst/>
                <a:latin typeface="Google Sans"/>
              </a:rPr>
              <a:t>Moral Storytelling:</a:t>
            </a:r>
            <a:r>
              <a:rPr lang="en-US" sz="1200" b="0" i="0" dirty="0">
                <a:solidFill>
                  <a:srgbClr val="001D35"/>
                </a:solidFill>
                <a:effectLst/>
                <a:latin typeface="Google Sans"/>
              </a:rPr>
              <a:t> Using narratives about great individuals to illustrate good qualities. </a:t>
            </a:r>
          </a:p>
          <a:p>
            <a:pPr algn="l">
              <a:lnSpc>
                <a:spcPts val="1800"/>
              </a:lnSpc>
              <a:spcBef>
                <a:spcPts val="600"/>
              </a:spcBef>
              <a:spcAft>
                <a:spcPts val="600"/>
              </a:spcAft>
              <a:buFont typeface="Arial" panose="020B0604020202020204" pitchFamily="34" charset="0"/>
              <a:buChar char="•"/>
            </a:pPr>
            <a:r>
              <a:rPr lang="en-US" sz="1200" b="1" i="0" dirty="0">
                <a:solidFill>
                  <a:srgbClr val="001D35"/>
                </a:solidFill>
                <a:effectLst/>
                <a:latin typeface="Google Sans"/>
              </a:rPr>
              <a:t>Morning Assembly:</a:t>
            </a:r>
            <a:r>
              <a:rPr lang="en-US" sz="1200" b="0" i="0" dirty="0">
                <a:solidFill>
                  <a:srgbClr val="001D35"/>
                </a:solidFill>
                <a:effectLst/>
                <a:latin typeface="Google Sans"/>
              </a:rPr>
              <a:t> Thought for the day or sharing inspirational quotes. </a:t>
            </a:r>
          </a:p>
          <a:p>
            <a:pPr algn="l">
              <a:lnSpc>
                <a:spcPts val="1800"/>
              </a:lnSpc>
              <a:spcBef>
                <a:spcPts val="600"/>
              </a:spcBef>
              <a:spcAft>
                <a:spcPts val="1500"/>
              </a:spcAft>
              <a:buFont typeface="Arial" panose="020B0604020202020204" pitchFamily="34" charset="0"/>
              <a:buChar char="•"/>
            </a:pPr>
            <a:r>
              <a:rPr lang="en-US" sz="1200" b="1" i="0" dirty="0">
                <a:solidFill>
                  <a:srgbClr val="001D35"/>
                </a:solidFill>
                <a:effectLst/>
                <a:latin typeface="Google Sans"/>
              </a:rPr>
              <a:t>Dedicated Classes:</a:t>
            </a:r>
            <a:r>
              <a:rPr lang="en-US" sz="1200" b="0" i="0" dirty="0">
                <a:solidFill>
                  <a:srgbClr val="001D35"/>
                </a:solidFill>
                <a:effectLst/>
                <a:latin typeface="Google Sans"/>
              </a:rPr>
              <a:t> "Moral science" classes for focused value instruction. </a:t>
            </a:r>
          </a:p>
          <a:p>
            <a:pPr algn="l">
              <a:lnSpc>
                <a:spcPts val="1800"/>
              </a:lnSpc>
              <a:spcBef>
                <a:spcPts val="750"/>
              </a:spcBef>
              <a:spcAft>
                <a:spcPts val="1500"/>
              </a:spcAft>
              <a:buFont typeface="Arial" panose="020B0604020202020204" pitchFamily="34" charset="0"/>
              <a:buChar char="•"/>
            </a:pPr>
            <a:r>
              <a:rPr lang="en-US" sz="1200" b="1" i="0" dirty="0">
                <a:solidFill>
                  <a:srgbClr val="001D35"/>
                </a:solidFill>
                <a:effectLst/>
                <a:latin typeface="Google Sans"/>
              </a:rPr>
              <a:t>Indirect Methods:</a:t>
            </a:r>
            <a:endParaRPr lang="en-US" sz="1200" b="0" i="0" dirty="0">
              <a:solidFill>
                <a:srgbClr val="001D35"/>
              </a:solidFill>
              <a:effectLst/>
              <a:latin typeface="Google Sans"/>
            </a:endParaRPr>
          </a:p>
          <a:p>
            <a:pPr algn="l">
              <a:lnSpc>
                <a:spcPts val="1800"/>
              </a:lnSpc>
              <a:spcBef>
                <a:spcPts val="600"/>
              </a:spcBef>
              <a:spcAft>
                <a:spcPts val="600"/>
              </a:spcAft>
              <a:buFont typeface="Arial" panose="020B0604020202020204" pitchFamily="34" charset="0"/>
              <a:buChar char="•"/>
            </a:pPr>
            <a:r>
              <a:rPr lang="en-US" sz="1200" b="1" i="0" dirty="0">
                <a:solidFill>
                  <a:srgbClr val="001D35"/>
                </a:solidFill>
                <a:effectLst/>
                <a:latin typeface="Google Sans"/>
              </a:rPr>
              <a:t>Integrate into Subjects:</a:t>
            </a:r>
            <a:r>
              <a:rPr lang="en-US" sz="1200" b="0" i="0" dirty="0">
                <a:solidFill>
                  <a:srgbClr val="001D35"/>
                </a:solidFill>
                <a:effectLst/>
                <a:latin typeface="Google Sans"/>
              </a:rPr>
              <a:t> Incorporate values into literature, history, geography, and science lessons. </a:t>
            </a:r>
          </a:p>
          <a:p>
            <a:pPr algn="l">
              <a:lnSpc>
                <a:spcPts val="1800"/>
              </a:lnSpc>
              <a:spcBef>
                <a:spcPts val="600"/>
              </a:spcBef>
              <a:spcAft>
                <a:spcPts val="600"/>
              </a:spcAft>
              <a:buFont typeface="Arial" panose="020B0604020202020204" pitchFamily="34" charset="0"/>
              <a:buChar char="•"/>
            </a:pPr>
            <a:r>
              <a:rPr lang="en-US" sz="1200" b="1" i="0" dirty="0">
                <a:solidFill>
                  <a:srgbClr val="001D35"/>
                </a:solidFill>
                <a:effectLst/>
                <a:latin typeface="Google Sans"/>
              </a:rPr>
              <a:t>Co-curricular Activities:</a:t>
            </a:r>
            <a:r>
              <a:rPr lang="en-US" sz="1200" b="0" i="0" dirty="0">
                <a:solidFill>
                  <a:srgbClr val="001D35"/>
                </a:solidFill>
                <a:effectLst/>
                <a:latin typeface="Google Sans"/>
              </a:rPr>
              <a:t> Use drama, clubs, and community projects to build values. </a:t>
            </a:r>
          </a:p>
          <a:p>
            <a:pPr algn="l">
              <a:lnSpc>
                <a:spcPts val="1800"/>
              </a:lnSpc>
              <a:spcBef>
                <a:spcPts val="600"/>
              </a:spcBef>
              <a:spcAft>
                <a:spcPts val="1500"/>
              </a:spcAft>
              <a:buFont typeface="Arial" panose="020B0604020202020204" pitchFamily="34" charset="0"/>
              <a:buChar char="•"/>
            </a:pPr>
            <a:r>
              <a:rPr lang="en-US" sz="1200" b="1" i="0" dirty="0">
                <a:solidFill>
                  <a:srgbClr val="001D35"/>
                </a:solidFill>
                <a:effectLst/>
                <a:latin typeface="Google Sans"/>
              </a:rPr>
              <a:t>Role Modeling:</a:t>
            </a:r>
            <a:r>
              <a:rPr lang="en-US" sz="1200" b="0" i="0" dirty="0">
                <a:solidFill>
                  <a:srgbClr val="001D35"/>
                </a:solidFill>
                <a:effectLst/>
                <a:latin typeface="Google Sans"/>
              </a:rPr>
              <a:t> Teachers act as intellectual and moral role models for students</a:t>
            </a:r>
          </a:p>
        </p:txBody>
      </p:sp>
    </p:spTree>
    <p:extLst>
      <p:ext uri="{BB962C8B-B14F-4D97-AF65-F5344CB8AC3E}">
        <p14:creationId xmlns:p14="http://schemas.microsoft.com/office/powerpoint/2010/main" val="1939101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re Value">
            <a:extLst>
              <a:ext uri="{FF2B5EF4-FFF2-40B4-BE49-F238E27FC236}">
                <a16:creationId xmlns:a16="http://schemas.microsoft.com/office/drawing/2014/main" id="{08DF7AB1-8305-9690-47A0-9983DFECD4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100" y="0"/>
            <a:ext cx="4419600" cy="342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598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CORE VALUES - Jaipuria Institute of Management, Indirapuram Ghaziabad">
            <a:extLst>
              <a:ext uri="{FF2B5EF4-FFF2-40B4-BE49-F238E27FC236}">
                <a16:creationId xmlns:a16="http://schemas.microsoft.com/office/drawing/2014/main" id="{A6A91998-D343-9E7E-8911-F6E949F1F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 y="596899"/>
            <a:ext cx="4114800" cy="2409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751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F296CE-A7B2-BF8E-C455-3BF31E725350}"/>
              </a:ext>
            </a:extLst>
          </p:cNvPr>
          <p:cNvSpPr txBox="1"/>
          <p:nvPr/>
        </p:nvSpPr>
        <p:spPr>
          <a:xfrm>
            <a:off x="63500" y="339724"/>
            <a:ext cx="6007100" cy="3139321"/>
          </a:xfrm>
          <a:prstGeom prst="rect">
            <a:avLst/>
          </a:prstGeom>
          <a:noFill/>
        </p:spPr>
        <p:txBody>
          <a:bodyPr wrap="square">
            <a:spAutoFit/>
          </a:bodyPr>
          <a:lstStyle/>
          <a:p>
            <a:pPr algn="l"/>
            <a:r>
              <a:rPr lang="en-US" b="0" i="0" dirty="0">
                <a:effectLst/>
                <a:latin typeface="Muli"/>
              </a:rPr>
              <a:t>How it helps???</a:t>
            </a:r>
          </a:p>
          <a:p>
            <a:pPr algn="l">
              <a:buFont typeface="Arial" panose="020B0604020202020204" pitchFamily="34" charset="0"/>
              <a:buChar char="•"/>
            </a:pPr>
            <a:r>
              <a:rPr lang="en-US" b="0" i="0" dirty="0">
                <a:effectLst/>
                <a:latin typeface="Muli"/>
              </a:rPr>
              <a:t>To probe the inner urge of the students.</a:t>
            </a:r>
          </a:p>
          <a:p>
            <a:pPr algn="l">
              <a:buFont typeface="Arial" panose="020B0604020202020204" pitchFamily="34" charset="0"/>
              <a:buChar char="•"/>
            </a:pPr>
            <a:r>
              <a:rPr lang="en-US" b="0" i="0" dirty="0">
                <a:effectLst/>
                <a:latin typeface="Muli"/>
              </a:rPr>
              <a:t>To encourage and enhance the skill of the students.</a:t>
            </a:r>
          </a:p>
          <a:p>
            <a:pPr algn="l">
              <a:buFont typeface="Arial" panose="020B0604020202020204" pitchFamily="34" charset="0"/>
              <a:buChar char="•"/>
            </a:pPr>
            <a:r>
              <a:rPr lang="en-US" b="0" i="0" dirty="0">
                <a:effectLst/>
                <a:latin typeface="Muli"/>
              </a:rPr>
              <a:t>To inculcate traditional cultural and human values.</a:t>
            </a:r>
          </a:p>
          <a:p>
            <a:pPr algn="l">
              <a:buFont typeface="Arial" panose="020B0604020202020204" pitchFamily="34" charset="0"/>
              <a:buChar char="•"/>
            </a:pPr>
            <a:r>
              <a:rPr lang="en-US" b="0" i="0" dirty="0">
                <a:effectLst/>
                <a:latin typeface="Muli"/>
              </a:rPr>
              <a:t>To make aware of using information and communication technology.</a:t>
            </a:r>
          </a:p>
          <a:p>
            <a:pPr algn="l">
              <a:buFont typeface="Arial" panose="020B0604020202020204" pitchFamily="34" charset="0"/>
              <a:buChar char="•"/>
            </a:pPr>
            <a:r>
              <a:rPr lang="en-US" b="0" i="0" dirty="0">
                <a:effectLst/>
                <a:latin typeface="Muli"/>
              </a:rPr>
              <a:t>To urge for competency.</a:t>
            </a:r>
          </a:p>
          <a:p>
            <a:pPr algn="l">
              <a:buFont typeface="Arial" panose="020B0604020202020204" pitchFamily="34" charset="0"/>
              <a:buChar char="•"/>
            </a:pPr>
            <a:r>
              <a:rPr lang="en-US" b="0" i="0" dirty="0">
                <a:effectLst/>
                <a:latin typeface="Muli"/>
              </a:rPr>
              <a:t>To eye on the strength, infirmities, opportunities, and challenges.</a:t>
            </a:r>
          </a:p>
          <a:p>
            <a:pPr algn="l">
              <a:buFont typeface="Arial" panose="020B0604020202020204" pitchFamily="34" charset="0"/>
              <a:buChar char="•"/>
            </a:pPr>
            <a:r>
              <a:rPr lang="en-US" b="0" i="0" dirty="0">
                <a:effectLst/>
                <a:latin typeface="Muli"/>
              </a:rPr>
              <a:t>To inculcate the moral and the ethical values among the students.</a:t>
            </a:r>
          </a:p>
        </p:txBody>
      </p:sp>
    </p:spTree>
    <p:extLst>
      <p:ext uri="{BB962C8B-B14F-4D97-AF65-F5344CB8AC3E}">
        <p14:creationId xmlns:p14="http://schemas.microsoft.com/office/powerpoint/2010/main" val="73526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076950" cy="34194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076950" cy="34194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076950" cy="34194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CAF9A04-DDF0-F52E-39A4-E089B72DB922}"/>
              </a:ext>
            </a:extLst>
          </p:cNvPr>
          <p:cNvSpPr>
            <a:spLocks noGrp="1"/>
          </p:cNvSpPr>
          <p:nvPr/>
        </p:nvSpPr>
        <p:spPr>
          <a:xfrm>
            <a:off x="-165100" y="415925"/>
            <a:ext cx="6235700" cy="2667000"/>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t>Core values shape character and national identity.</a:t>
            </a:r>
          </a:p>
          <a:p>
            <a:r>
              <a:t>CBSE aims to produce learners who are:</a:t>
            </a:r>
          </a:p>
          <a:p>
            <a:r>
              <a:t>• Academically proficient</a:t>
            </a:r>
          </a:p>
          <a:p>
            <a:r>
              <a:t>• Ethically strong</a:t>
            </a:r>
          </a:p>
          <a:p>
            <a:r>
              <a:t>• Socially responsible</a:t>
            </a:r>
          </a:p>
          <a:p>
            <a:endParaRPr/>
          </a:p>
          <a:p>
            <a:r>
              <a:t>“Values are caught, not taught.”</a:t>
            </a:r>
          </a:p>
        </p:txBody>
      </p:sp>
    </p:spTree>
    <p:extLst>
      <p:ext uri="{BB962C8B-B14F-4D97-AF65-F5344CB8AC3E}">
        <p14:creationId xmlns:p14="http://schemas.microsoft.com/office/powerpoint/2010/main" val="1504765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AF0123-9F73-FF05-27D8-9A60E9797B63}"/>
              </a:ext>
            </a:extLst>
          </p:cNvPr>
          <p:cNvSpPr>
            <a:spLocks noGrp="1"/>
          </p:cNvSpPr>
          <p:nvPr/>
        </p:nvSpPr>
        <p:spPr>
          <a:xfrm>
            <a:off x="139700" y="187325"/>
            <a:ext cx="5930900" cy="3124200"/>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t>Presented by:</a:t>
            </a:r>
          </a:p>
          <a:p>
            <a:r>
              <a:t>Tarawati Sharma</a:t>
            </a:r>
          </a:p>
          <a:p>
            <a:r>
              <a:t>Army Public School, Nasirabad</a:t>
            </a:r>
          </a:p>
          <a:p>
            <a:endParaRPr/>
          </a:p>
          <a:p>
            <a:r>
              <a:t>“Education is not just about learning facts but about learning values.”</a:t>
            </a:r>
          </a:p>
        </p:txBody>
      </p:sp>
    </p:spTree>
    <p:extLst>
      <p:ext uri="{BB962C8B-B14F-4D97-AF65-F5344CB8AC3E}">
        <p14:creationId xmlns:p14="http://schemas.microsoft.com/office/powerpoint/2010/main" val="3918873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076950" cy="3419475"/>
          </a:xfrm>
          <a:prstGeom prst="rect">
            <a:avLst/>
          </a:prstGeom>
          <a:blipFill>
            <a:blip r:embed="rId2" cstate="print"/>
            <a:stretch>
              <a:fillRect/>
            </a:stretch>
          </a:blipFill>
        </p:spPr>
        <p:txBody>
          <a:bodyPr wrap="square" lIns="0" tIns="0" rIns="0" bIns="0" rtlCol="0"/>
          <a:lstStyle/>
          <a:p>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076950" cy="34194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607CCD-A4C0-A4C5-3D3D-499438B4BA2B}"/>
              </a:ext>
            </a:extLst>
          </p:cNvPr>
          <p:cNvSpPr txBox="1"/>
          <p:nvPr/>
        </p:nvSpPr>
        <p:spPr>
          <a:xfrm>
            <a:off x="63500" y="187325"/>
            <a:ext cx="6007100" cy="2955296"/>
          </a:xfrm>
          <a:prstGeom prst="rect">
            <a:avLst/>
          </a:prstGeom>
          <a:noFill/>
        </p:spPr>
        <p:txBody>
          <a:bodyPr wrap="square">
            <a:spAutoFit/>
          </a:bodyPr>
          <a:lstStyle/>
          <a:p>
            <a:pPr algn="l">
              <a:lnSpc>
                <a:spcPts val="1800"/>
              </a:lnSpc>
              <a:spcBef>
                <a:spcPts val="750"/>
              </a:spcBef>
              <a:spcAft>
                <a:spcPts val="600"/>
              </a:spcAft>
              <a:buFont typeface="Arial" panose="020B0604020202020204" pitchFamily="34" charset="0"/>
              <a:buChar char="•"/>
            </a:pPr>
            <a:r>
              <a:rPr lang="en-US" b="0" i="0" dirty="0">
                <a:solidFill>
                  <a:srgbClr val="001D35"/>
                </a:solidFill>
                <a:effectLst/>
                <a:latin typeface="Google Sans"/>
              </a:rPr>
              <a:t>Values are personal attitudes, judgments, and beliefs that guide thoughts, actions, and choices.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Purpose:</a:t>
            </a:r>
            <a:r>
              <a:rPr lang="en-US" b="0" i="0" dirty="0">
                <a:solidFill>
                  <a:srgbClr val="001D35"/>
                </a:solidFill>
                <a:effectLst/>
                <a:latin typeface="Google Sans"/>
              </a:rPr>
              <a:t> </a:t>
            </a:r>
          </a:p>
          <a:p>
            <a:pPr algn="l">
              <a:lnSpc>
                <a:spcPts val="1800"/>
              </a:lnSpc>
              <a:spcBef>
                <a:spcPts val="750"/>
              </a:spcBef>
              <a:spcAft>
                <a:spcPts val="600"/>
              </a:spcAft>
              <a:buFont typeface="Arial" panose="020B0604020202020204" pitchFamily="34" charset="0"/>
              <a:buChar char="•"/>
            </a:pPr>
            <a:r>
              <a:rPr lang="en-US" b="0" i="0" dirty="0">
                <a:solidFill>
                  <a:srgbClr val="001D35"/>
                </a:solidFill>
                <a:effectLst/>
                <a:latin typeface="Google Sans"/>
              </a:rPr>
              <a:t>They provide a framework for understanding how to interact with others and influence behavior. </a:t>
            </a:r>
          </a:p>
          <a:p>
            <a:pPr algn="l">
              <a:lnSpc>
                <a:spcPts val="1800"/>
              </a:lnSpc>
              <a:spcBef>
                <a:spcPts val="750"/>
              </a:spcBef>
              <a:spcAft>
                <a:spcPts val="600"/>
              </a:spcAft>
              <a:buFont typeface="Arial" panose="020B0604020202020204" pitchFamily="34" charset="0"/>
              <a:buChar char="•"/>
            </a:pPr>
            <a:endParaRPr lang="en-US" b="0" i="0" dirty="0">
              <a:solidFill>
                <a:srgbClr val="001D35"/>
              </a:solidFill>
              <a:effectLst/>
              <a:latin typeface="Google Sans"/>
            </a:endParaRPr>
          </a:p>
          <a:p>
            <a:pPr algn="l">
              <a:lnSpc>
                <a:spcPts val="1800"/>
              </a:lnSpc>
              <a:spcBef>
                <a:spcPts val="750"/>
              </a:spcBef>
              <a:spcAft>
                <a:spcPts val="1500"/>
              </a:spcAft>
            </a:pPr>
            <a:endParaRPr lang="en-US" b="0" i="0" dirty="0">
              <a:solidFill>
                <a:srgbClr val="001D35"/>
              </a:solidFill>
              <a:effectLst/>
              <a:latin typeface="Google Sans"/>
            </a:endParaRPr>
          </a:p>
          <a:p>
            <a:pPr algn="l">
              <a:lnSpc>
                <a:spcPts val="1800"/>
              </a:lnSpc>
              <a:spcBef>
                <a:spcPts val="750"/>
              </a:spcBef>
              <a:spcAft>
                <a:spcPts val="1500"/>
              </a:spcAft>
            </a:pPr>
            <a:endParaRPr lang="en-US" b="0" i="0" dirty="0">
              <a:solidFill>
                <a:srgbClr val="001D35"/>
              </a:solidFill>
              <a:effectLst/>
              <a:latin typeface="Google Sans"/>
            </a:endParaRPr>
          </a:p>
        </p:txBody>
      </p:sp>
      <p:sp>
        <p:nvSpPr>
          <p:cNvPr id="5" name="TextBox 4">
            <a:extLst>
              <a:ext uri="{FF2B5EF4-FFF2-40B4-BE49-F238E27FC236}">
                <a16:creationId xmlns:a16="http://schemas.microsoft.com/office/drawing/2014/main" id="{2D2DAE81-8F15-E266-22B9-27C56DAE600C}"/>
              </a:ext>
            </a:extLst>
          </p:cNvPr>
          <p:cNvSpPr txBox="1"/>
          <p:nvPr/>
        </p:nvSpPr>
        <p:spPr>
          <a:xfrm>
            <a:off x="63500" y="1939925"/>
            <a:ext cx="6283013" cy="1754326"/>
          </a:xfrm>
          <a:prstGeom prst="rect">
            <a:avLst/>
          </a:prstGeom>
          <a:noFill/>
        </p:spPr>
        <p:txBody>
          <a:bodyPr wrap="square">
            <a:spAutoFit/>
          </a:bodyPr>
          <a:lstStyle/>
          <a:p>
            <a:pPr marL="285750" indent="-285750">
              <a:buFont typeface="Arial" panose="020B0604020202020204" pitchFamily="34" charset="0"/>
              <a:buChar char="•"/>
            </a:pPr>
            <a:r>
              <a:rPr lang="en-US" b="0" i="1" dirty="0">
                <a:solidFill>
                  <a:srgbClr val="2D2D2D"/>
                </a:solidFill>
                <a:effectLst/>
                <a:latin typeface="Google Sans"/>
              </a:rPr>
              <a:t>Core values provide a framework for making decisions and improving our self-worth.</a:t>
            </a:r>
          </a:p>
          <a:p>
            <a:endParaRPr lang="en-US" i="1" dirty="0">
              <a:solidFill>
                <a:srgbClr val="2D2D2D"/>
              </a:solidFill>
              <a:latin typeface="Google Sans"/>
            </a:endParaRPr>
          </a:p>
          <a:p>
            <a:pPr marL="285750" indent="-285750">
              <a:buFont typeface="Arial" panose="020B0604020202020204" pitchFamily="34" charset="0"/>
              <a:buChar char="•"/>
            </a:pPr>
            <a:r>
              <a:rPr lang="en-US" b="0" i="1" dirty="0">
                <a:solidFill>
                  <a:srgbClr val="2D2D2D"/>
                </a:solidFill>
                <a:effectLst/>
                <a:latin typeface="Google Sans"/>
              </a:rPr>
              <a:t> By clarifying core values, </a:t>
            </a:r>
            <a:r>
              <a:rPr lang="en-US" i="1" dirty="0">
                <a:solidFill>
                  <a:srgbClr val="2D2D2D"/>
                </a:solidFill>
                <a:latin typeface="Google Sans"/>
              </a:rPr>
              <a:t>we </a:t>
            </a:r>
            <a:r>
              <a:rPr lang="en-US" b="0" i="1" dirty="0">
                <a:solidFill>
                  <a:srgbClr val="2D2D2D"/>
                </a:solidFill>
                <a:effectLst/>
                <a:latin typeface="Google Sans"/>
              </a:rPr>
              <a:t>can develop a sense of purpose and make choices that are in harmony with your true self.</a:t>
            </a:r>
            <a:endParaRPr lang="en-US" i="1" dirty="0">
              <a:solidFill>
                <a:srgbClr val="2D2D2D"/>
              </a:solidFill>
              <a:latin typeface="Google Sans"/>
            </a:endParaRPr>
          </a:p>
          <a:p>
            <a:endParaRPr lang="en-US" b="0" i="1" dirty="0">
              <a:solidFill>
                <a:srgbClr val="2D2D2D"/>
              </a:solidFill>
              <a:effectLst/>
              <a:latin typeface="Google Sans"/>
            </a:endParaRPr>
          </a:p>
        </p:txBody>
      </p:sp>
    </p:spTree>
    <p:extLst>
      <p:ext uri="{BB962C8B-B14F-4D97-AF65-F5344CB8AC3E}">
        <p14:creationId xmlns:p14="http://schemas.microsoft.com/office/powerpoint/2010/main" val="3764102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8ED3D-5721-D39B-034C-6D467717529B}"/>
              </a:ext>
            </a:extLst>
          </p:cNvPr>
          <p:cNvSpPr>
            <a:spLocks noGrp="1"/>
          </p:cNvSpPr>
          <p:nvPr>
            <p:ph type="title"/>
          </p:nvPr>
        </p:nvSpPr>
        <p:spPr>
          <a:xfrm>
            <a:off x="337256" y="492125"/>
            <a:ext cx="1919234" cy="533401"/>
          </a:xfrm>
        </p:spPr>
        <p:txBody>
          <a:bodyPr>
            <a:normAutofit/>
          </a:bodyPr>
          <a:lstStyle/>
          <a:p>
            <a:r>
              <a:rPr lang="en-US" sz="2400" dirty="0"/>
              <a:t>Core Values</a:t>
            </a:r>
            <a:endParaRPr lang="en-IN" sz="2400" dirty="0"/>
          </a:p>
        </p:txBody>
      </p:sp>
      <p:graphicFrame>
        <p:nvGraphicFramePr>
          <p:cNvPr id="5" name="Content Placeholder 4">
            <a:extLst>
              <a:ext uri="{FF2B5EF4-FFF2-40B4-BE49-F238E27FC236}">
                <a16:creationId xmlns:a16="http://schemas.microsoft.com/office/drawing/2014/main" id="{A079CF40-DB90-8B78-AFFF-1BC09057EB6D}"/>
              </a:ext>
            </a:extLst>
          </p:cNvPr>
          <p:cNvGraphicFramePr>
            <a:graphicFrameLocks noGrp="1"/>
          </p:cNvGraphicFramePr>
          <p:nvPr>
            <p:ph idx="1"/>
            <p:extLst>
              <p:ext uri="{D42A27DB-BD31-4B8C-83A1-F6EECF244321}">
                <p14:modId xmlns:p14="http://schemas.microsoft.com/office/powerpoint/2010/main" val="3341328872"/>
              </p:ext>
            </p:extLst>
          </p:nvPr>
        </p:nvGraphicFramePr>
        <p:xfrm>
          <a:off x="2370138" y="257175"/>
          <a:ext cx="2247900" cy="2757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3491D6DB-EC44-C0C3-F2C2-6E17CF7B0184}"/>
              </a:ext>
            </a:extLst>
          </p:cNvPr>
          <p:cNvSpPr>
            <a:spLocks noGrp="1"/>
          </p:cNvSpPr>
          <p:nvPr>
            <p:ph type="body" sz="half" idx="2"/>
          </p:nvPr>
        </p:nvSpPr>
        <p:spPr>
          <a:xfrm>
            <a:off x="337256" y="1101725"/>
            <a:ext cx="2088444" cy="1912937"/>
          </a:xfrm>
        </p:spPr>
        <p:txBody>
          <a:bodyPr>
            <a:noAutofit/>
          </a:bodyPr>
          <a:lstStyle/>
          <a:p>
            <a:r>
              <a:rPr lang="en-US" sz="1600" b="1" i="0" u="none" strike="noStrike" dirty="0">
                <a:solidFill>
                  <a:srgbClr val="10B98E"/>
                </a:solidFill>
                <a:effectLst/>
                <a:latin typeface="-apple-system"/>
              </a:rPr>
              <a:t>Value education focuses on identifying and emphasizing core values that are essential for personal and social development.</a:t>
            </a:r>
            <a:endParaRPr lang="en-IN" sz="1600" dirty="0"/>
          </a:p>
        </p:txBody>
      </p:sp>
    </p:spTree>
    <p:extLst>
      <p:ext uri="{BB962C8B-B14F-4D97-AF65-F5344CB8AC3E}">
        <p14:creationId xmlns:p14="http://schemas.microsoft.com/office/powerpoint/2010/main" val="2745441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8BA8E-4369-A481-FDA0-1433BCDEBB42}"/>
              </a:ext>
            </a:extLst>
          </p:cNvPr>
          <p:cNvSpPr>
            <a:spLocks noGrp="1"/>
          </p:cNvSpPr>
          <p:nvPr/>
        </p:nvSpPr>
        <p:spPr>
          <a:xfrm>
            <a:off x="-1079500" y="263525"/>
            <a:ext cx="8229600" cy="685800"/>
          </a:xfrm>
          <a:prstGeom prst="rect">
            <a:avLst/>
          </a:prstGeom>
        </p:spPr>
        <p:txBody>
          <a:bodyPr vert="horz" lIns="91440" tIns="45720" rIns="91440" bIns="45720" rtlCol="0" anchor="ctr">
            <a:normAutofit fontScale="925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t>CBSE Core Values</a:t>
            </a:r>
          </a:p>
        </p:txBody>
      </p:sp>
      <p:sp>
        <p:nvSpPr>
          <p:cNvPr id="4" name="Content Placeholder 2">
            <a:extLst>
              <a:ext uri="{FF2B5EF4-FFF2-40B4-BE49-F238E27FC236}">
                <a16:creationId xmlns:a16="http://schemas.microsoft.com/office/drawing/2014/main" id="{CB1D591B-AA27-789B-10DC-146F60EE21D4}"/>
              </a:ext>
            </a:extLst>
          </p:cNvPr>
          <p:cNvSpPr>
            <a:spLocks noGrp="1"/>
          </p:cNvSpPr>
          <p:nvPr/>
        </p:nvSpPr>
        <p:spPr>
          <a:xfrm>
            <a:off x="825500" y="896143"/>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sz="1600"/>
              <a:t>1. Integrity and Honesty</a:t>
            </a:r>
          </a:p>
          <a:p>
            <a:r>
              <a:rPr sz="1600"/>
              <a:t>2. Respect for Diversity</a:t>
            </a:r>
          </a:p>
          <a:p>
            <a:r>
              <a:rPr sz="1600"/>
              <a:t>3. Empathy and Compassion</a:t>
            </a:r>
          </a:p>
          <a:p>
            <a:r>
              <a:rPr sz="1600"/>
              <a:t>4. Discipline and Responsibility</a:t>
            </a:r>
          </a:p>
          <a:p>
            <a:r>
              <a:rPr sz="1600"/>
              <a:t>5. Environmental Awareness</a:t>
            </a:r>
          </a:p>
          <a:p>
            <a:r>
              <a:rPr sz="1600"/>
              <a:t>6. Commitment to Excellence</a:t>
            </a:r>
          </a:p>
        </p:txBody>
      </p:sp>
    </p:spTree>
    <p:extLst>
      <p:ext uri="{BB962C8B-B14F-4D97-AF65-F5344CB8AC3E}">
        <p14:creationId xmlns:p14="http://schemas.microsoft.com/office/powerpoint/2010/main" val="3392602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ore Values – JES COllege">
            <a:extLst>
              <a:ext uri="{FF2B5EF4-FFF2-40B4-BE49-F238E27FC236}">
                <a16:creationId xmlns:a16="http://schemas.microsoft.com/office/drawing/2014/main" id="{0DAD6020-F489-B821-FD47-AB3ED1125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300" y="0"/>
            <a:ext cx="4495799" cy="342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604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FA5212-180C-E6BC-6F47-88466B4C364B}"/>
              </a:ext>
            </a:extLst>
          </p:cNvPr>
          <p:cNvSpPr txBox="1"/>
          <p:nvPr/>
        </p:nvSpPr>
        <p:spPr>
          <a:xfrm>
            <a:off x="215900" y="415925"/>
            <a:ext cx="4495800" cy="2308324"/>
          </a:xfrm>
          <a:prstGeom prst="rect">
            <a:avLst/>
          </a:prstGeom>
          <a:noFill/>
        </p:spPr>
        <p:txBody>
          <a:bodyPr wrap="square">
            <a:spAutoFit/>
          </a:bodyPr>
          <a:lstStyle/>
          <a:p>
            <a:pPr algn="ctr">
              <a:buFont typeface="Arial" panose="020B0604020202020204" pitchFamily="34" charset="0"/>
              <a:buChar char="•"/>
            </a:pPr>
            <a:r>
              <a:rPr lang="en-US" b="1" i="0" u="none" strike="noStrike" dirty="0">
                <a:solidFill>
                  <a:srgbClr val="10B98E"/>
                </a:solidFill>
                <a:effectLst/>
                <a:latin typeface="-apple-system"/>
              </a:rPr>
              <a:t>Role of Teachers and Parents: </a:t>
            </a:r>
          </a:p>
          <a:p>
            <a:r>
              <a:rPr lang="en-US" b="1" i="0" u="none" strike="noStrike" dirty="0">
                <a:solidFill>
                  <a:srgbClr val="10B98E"/>
                </a:solidFill>
                <a:effectLst/>
                <a:latin typeface="-apple-system"/>
              </a:rPr>
              <a:t>Teachers and parents play crucial roles in value education. They serve as role models, guiding and reinforcing values through their own actions and interactions with individuals. They facilitate discussions, provide guidance, and create a supportive environment for value-based learning.</a:t>
            </a:r>
          </a:p>
        </p:txBody>
      </p:sp>
    </p:spTree>
    <p:extLst>
      <p:ext uri="{BB962C8B-B14F-4D97-AF65-F5344CB8AC3E}">
        <p14:creationId xmlns:p14="http://schemas.microsoft.com/office/powerpoint/2010/main" val="1452354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028FE5-26A1-B925-05B8-9BEDAB20AB21}"/>
              </a:ext>
            </a:extLst>
          </p:cNvPr>
          <p:cNvSpPr txBox="1"/>
          <p:nvPr/>
        </p:nvSpPr>
        <p:spPr>
          <a:xfrm>
            <a:off x="139700" y="187325"/>
            <a:ext cx="5791200" cy="2955296"/>
          </a:xfrm>
          <a:prstGeom prst="rect">
            <a:avLst/>
          </a:prstGeom>
          <a:noFill/>
        </p:spPr>
        <p:txBody>
          <a:bodyPr wrap="square">
            <a:spAutoFit/>
          </a:bodyPr>
          <a:lstStyle/>
          <a:p>
            <a:pPr algn="l">
              <a:lnSpc>
                <a:spcPts val="2100"/>
              </a:lnSpc>
              <a:spcBef>
                <a:spcPts val="1500"/>
              </a:spcBef>
              <a:spcAft>
                <a:spcPts val="750"/>
              </a:spcAft>
              <a:buNone/>
            </a:pPr>
            <a:r>
              <a:rPr lang="en-US" b="0" i="0" dirty="0">
                <a:solidFill>
                  <a:srgbClr val="001D35"/>
                </a:solidFill>
                <a:effectLst/>
                <a:latin typeface="Google Sans"/>
              </a:rPr>
              <a:t>The Role of Teachers and the School</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Teacher as a Role Model:</a:t>
            </a:r>
            <a:r>
              <a:rPr lang="en-US" b="0" i="0" dirty="0">
                <a:solidFill>
                  <a:srgbClr val="001D35"/>
                </a:solidFill>
                <a:effectLst/>
                <a:latin typeface="Google Sans"/>
              </a:rPr>
              <a:t> Teachers are central figures who must embody the values they teach.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Shared Values Language:</a:t>
            </a:r>
            <a:r>
              <a:rPr lang="en-US" b="0" i="0" dirty="0">
                <a:solidFill>
                  <a:srgbClr val="001D35"/>
                </a:solidFill>
                <a:effectLst/>
                <a:latin typeface="Google Sans"/>
              </a:rPr>
              <a:t> Establish a common vocabulary for values across the school.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Consistent Reinforcement:</a:t>
            </a:r>
            <a:r>
              <a:rPr lang="en-US" b="0" i="0" dirty="0">
                <a:solidFill>
                  <a:srgbClr val="001D35"/>
                </a:solidFill>
                <a:effectLst/>
                <a:latin typeface="Google Sans"/>
              </a:rPr>
              <a:t> Values should be consistently reinforced through all aspects of school life. </a:t>
            </a:r>
          </a:p>
          <a:p>
            <a:pPr algn="l">
              <a:lnSpc>
                <a:spcPts val="1800"/>
              </a:lnSpc>
              <a:spcBef>
                <a:spcPts val="750"/>
              </a:spcBef>
              <a:spcAft>
                <a:spcPts val="1500"/>
              </a:spcAft>
              <a:buFont typeface="Arial" panose="020B0604020202020204" pitchFamily="34" charset="0"/>
              <a:buChar char="•"/>
            </a:pPr>
            <a:r>
              <a:rPr lang="en-US" b="1" i="0" dirty="0">
                <a:solidFill>
                  <a:srgbClr val="001D35"/>
                </a:solidFill>
                <a:effectLst/>
                <a:latin typeface="Google Sans"/>
              </a:rPr>
              <a:t>Collaboration:</a:t>
            </a:r>
            <a:r>
              <a:rPr lang="en-US" b="0" i="0" dirty="0">
                <a:solidFill>
                  <a:srgbClr val="001D35"/>
                </a:solidFill>
                <a:effectLst/>
                <a:latin typeface="Google Sans"/>
              </a:rPr>
              <a:t> Involve parents and the community in values education efforts. </a:t>
            </a:r>
          </a:p>
        </p:txBody>
      </p:sp>
    </p:spTree>
    <p:extLst>
      <p:ext uri="{BB962C8B-B14F-4D97-AF65-F5344CB8AC3E}">
        <p14:creationId xmlns:p14="http://schemas.microsoft.com/office/powerpoint/2010/main" val="2636780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2723E5-C7C2-018B-8D8E-31D4DEC240A0}"/>
              </a:ext>
            </a:extLst>
          </p:cNvPr>
          <p:cNvSpPr txBox="1"/>
          <p:nvPr/>
        </p:nvSpPr>
        <p:spPr>
          <a:xfrm>
            <a:off x="63500" y="111125"/>
            <a:ext cx="5943600" cy="2955296"/>
          </a:xfrm>
          <a:prstGeom prst="rect">
            <a:avLst/>
          </a:prstGeom>
          <a:noFill/>
        </p:spPr>
        <p:txBody>
          <a:bodyPr wrap="square">
            <a:spAutoFit/>
          </a:bodyPr>
          <a:lstStyle/>
          <a:p>
            <a:pPr algn="l">
              <a:lnSpc>
                <a:spcPts val="2100"/>
              </a:lnSpc>
              <a:spcBef>
                <a:spcPts val="1500"/>
              </a:spcBef>
              <a:spcAft>
                <a:spcPts val="750"/>
              </a:spcAft>
              <a:buNone/>
            </a:pPr>
            <a:r>
              <a:rPr lang="en-US" b="0" i="0" dirty="0">
                <a:solidFill>
                  <a:srgbClr val="001D35"/>
                </a:solidFill>
                <a:effectLst/>
                <a:latin typeface="Google Sans"/>
              </a:rPr>
              <a:t>Why Values Education is Crucial in Secondary School</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Holistic Development:</a:t>
            </a:r>
            <a:r>
              <a:rPr lang="en-US" b="0" i="0" dirty="0">
                <a:solidFill>
                  <a:srgbClr val="001D35"/>
                </a:solidFill>
                <a:effectLst/>
                <a:latin typeface="Google Sans"/>
              </a:rPr>
              <a:t> Fosters moral, social, and cultural growth, creating well-rounded individuals.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Building Character:</a:t>
            </a:r>
            <a:r>
              <a:rPr lang="en-US" b="0" i="0" dirty="0">
                <a:solidFill>
                  <a:srgbClr val="001D35"/>
                </a:solidFill>
                <a:effectLst/>
                <a:latin typeface="Google Sans"/>
              </a:rPr>
              <a:t> Develops strong character and a sense of ethics.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Societal Harmony:</a:t>
            </a:r>
            <a:r>
              <a:rPr lang="en-US" b="0" i="0" dirty="0">
                <a:solidFill>
                  <a:srgbClr val="001D35"/>
                </a:solidFill>
                <a:effectLst/>
                <a:latin typeface="Google Sans"/>
              </a:rPr>
              <a:t> Promotes tolerance, cooperation, and a positive environment within the school and community. </a:t>
            </a:r>
          </a:p>
          <a:p>
            <a:pPr algn="l">
              <a:lnSpc>
                <a:spcPts val="1800"/>
              </a:lnSpc>
              <a:spcBef>
                <a:spcPts val="750"/>
              </a:spcBef>
              <a:spcAft>
                <a:spcPts val="1500"/>
              </a:spcAft>
              <a:buFont typeface="Arial" panose="020B0604020202020204" pitchFamily="34" charset="0"/>
              <a:buChar char="•"/>
            </a:pPr>
            <a:r>
              <a:rPr lang="en-US" b="1" i="0" dirty="0">
                <a:solidFill>
                  <a:srgbClr val="001D35"/>
                </a:solidFill>
                <a:effectLst/>
                <a:latin typeface="Google Sans"/>
              </a:rPr>
              <a:t>Global Citizenship:</a:t>
            </a:r>
            <a:r>
              <a:rPr lang="en-US" b="0" i="0" dirty="0">
                <a:solidFill>
                  <a:srgbClr val="001D35"/>
                </a:solidFill>
                <a:effectLst/>
                <a:latin typeface="Google Sans"/>
              </a:rPr>
              <a:t> Prepares students to be active and responsible members of a complex world. </a:t>
            </a:r>
          </a:p>
        </p:txBody>
      </p:sp>
    </p:spTree>
    <p:extLst>
      <p:ext uri="{BB962C8B-B14F-4D97-AF65-F5344CB8AC3E}">
        <p14:creationId xmlns:p14="http://schemas.microsoft.com/office/powerpoint/2010/main" val="292218974"/>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753</TotalTime>
  <Words>546</Words>
  <Application>Microsoft Office PowerPoint</Application>
  <PresentationFormat>Custom</PresentationFormat>
  <Paragraphs>64</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-apple-system</vt:lpstr>
      <vt:lpstr>Arial</vt:lpstr>
      <vt:lpstr>Google Sans</vt:lpstr>
      <vt:lpstr>Muli</vt:lpstr>
      <vt:lpstr>Trebuchet MS</vt:lpstr>
      <vt:lpstr>Wingdings 3</vt:lpstr>
      <vt:lpstr>Facet</vt:lpstr>
      <vt:lpstr>CORE VALUES AT HIGHER  SECONDARY LEVEL </vt:lpstr>
      <vt:lpstr>PowerPoint Presentation</vt:lpstr>
      <vt:lpstr>PowerPoint Presentation</vt:lpstr>
      <vt:lpstr>Core Values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VALUES AT HIGHER SECONDARY LEVEL </dc:title>
  <cp:lastModifiedBy>Tarawati Sharma</cp:lastModifiedBy>
  <cp:revision>21</cp:revision>
  <dcterms:created xsi:type="dcterms:W3CDTF">2023-09-22T03:42:32Z</dcterms:created>
  <dcterms:modified xsi:type="dcterms:W3CDTF">2025-10-06T06:54:06Z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2023-09-22T00:00:00Z</vt:filetime>
  </property>
  <property fmtid="{D5CDD505-2E9C-101B-9397-08002B2CF9AE}" pid="3" name="LastSaved">
    <vt:filetime>2023-09-22T00:00:00Z</vt:filetime>
  </property>
</Properties>
</file>